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4" r:id="rId8"/>
    <p:sldId id="26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26744D-B926-C440-9BB3-047A9A0B6E0A}" type="datetimeFigureOut">
              <a:rPr lang="en-US" smtClean="0"/>
              <a:pPr/>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3F3AF-D52E-A144-9E57-DA7221A87BB3}" type="slidenum">
              <a:rPr lang="en-US" smtClean="0"/>
              <a:pPr/>
              <a:t>‹#›</a:t>
            </a:fld>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26744D-B926-C440-9BB3-047A9A0B6E0A}" type="datetimeFigureOut">
              <a:rPr lang="en-US" smtClean="0"/>
              <a:pPr/>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3F3AF-D52E-A144-9E57-DA7221A87BB3}" type="slidenum">
              <a:rPr lang="en-US" smtClean="0"/>
              <a:pPr/>
              <a:t>‹#›</a:t>
            </a:fld>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26744D-B926-C440-9BB3-047A9A0B6E0A}" type="datetimeFigureOut">
              <a:rPr lang="en-US" smtClean="0"/>
              <a:pPr/>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3F3AF-D52E-A144-9E57-DA7221A87BB3}" type="slidenum">
              <a:rPr lang="en-US" smtClean="0"/>
              <a:pPr/>
              <a:t>‹#›</a:t>
            </a:fld>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26744D-B926-C440-9BB3-047A9A0B6E0A}" type="datetimeFigureOut">
              <a:rPr lang="en-US" smtClean="0"/>
              <a:pPr/>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3F3AF-D52E-A144-9E57-DA7221A87BB3}" type="slidenum">
              <a:rPr lang="en-US" smtClean="0"/>
              <a:pPr/>
              <a:t>‹#›</a:t>
            </a:fld>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6744D-B926-C440-9BB3-047A9A0B6E0A}" type="datetimeFigureOut">
              <a:rPr lang="en-US" smtClean="0"/>
              <a:pPr/>
              <a:t>8/3/2014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3F3AF-D52E-A144-9E57-DA7221A87BB3}" type="slidenum">
              <a:rPr lang="en-US" smtClean="0"/>
              <a:pPr/>
              <a:t>‹#›</a:t>
            </a:fld>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26744D-B926-C440-9BB3-047A9A0B6E0A}" type="datetimeFigureOut">
              <a:rPr lang="en-US" smtClean="0"/>
              <a:pPr/>
              <a:t>8/3/2014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3F3AF-D52E-A144-9E57-DA7221A87BB3}" type="slidenum">
              <a:rPr lang="en-US" smtClean="0"/>
              <a:pPr/>
              <a:t>‹#›</a:t>
            </a:fld>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26744D-B926-C440-9BB3-047A9A0B6E0A}" type="datetimeFigureOut">
              <a:rPr lang="en-US" smtClean="0"/>
              <a:pPr/>
              <a:t>8/3/2014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3F3AF-D52E-A144-9E57-DA7221A87BB3}" type="slidenum">
              <a:rPr lang="en-US" smtClean="0"/>
              <a:pPr/>
              <a:t>‹#›</a:t>
            </a:fld>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26744D-B926-C440-9BB3-047A9A0B6E0A}" type="datetimeFigureOut">
              <a:rPr lang="en-US" smtClean="0"/>
              <a:pPr/>
              <a:t>8/3/2014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3F3AF-D52E-A144-9E57-DA7221A87BB3}" type="slidenum">
              <a:rPr lang="en-US" smtClean="0"/>
              <a:pPr/>
              <a:t>‹#›</a:t>
            </a:fld>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6744D-B926-C440-9BB3-047A9A0B6E0A}" type="datetimeFigureOut">
              <a:rPr lang="en-US" smtClean="0"/>
              <a:pPr/>
              <a:t>8/3/2014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3F3AF-D52E-A144-9E57-DA7221A87BB3}" type="slidenum">
              <a:rPr lang="en-US" smtClean="0"/>
              <a:pPr/>
              <a:t>‹#›</a:t>
            </a:fld>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6744D-B926-C440-9BB3-047A9A0B6E0A}" type="datetimeFigureOut">
              <a:rPr lang="en-US" smtClean="0"/>
              <a:pPr/>
              <a:t>8/3/2014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3F3AF-D52E-A144-9E57-DA7221A87BB3}" type="slidenum">
              <a:rPr lang="en-US" smtClean="0"/>
              <a:pPr/>
              <a:t>‹#›</a:t>
            </a:fld>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6744D-B926-C440-9BB3-047A9A0B6E0A}" type="datetimeFigureOut">
              <a:rPr lang="en-US" smtClean="0"/>
              <a:pPr/>
              <a:t>8/3/2014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3F3AF-D52E-A144-9E57-DA7221A87BB3}" type="slidenum">
              <a:rPr lang="en-US" smtClean="0"/>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 to school 3_cb.jpg"/>
          <p:cNvPicPr>
            <a:picLocks noChangeAspect="1"/>
          </p:cNvPicPr>
          <p:nvPr userDrawn="1"/>
        </p:nvPicPr>
        <p:blipFill>
          <a:blip r:embed="rId13"/>
          <a:stretch>
            <a:fillRect/>
          </a:stretch>
        </p:blipFill>
        <p:spPr>
          <a:xfrm>
            <a:off x="0" y="-1"/>
            <a:ext cx="9144001" cy="685800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6744D-B926-C440-9BB3-047A9A0B6E0A}" type="datetimeFigureOut">
              <a:rPr lang="en-US" smtClean="0"/>
              <a:pPr/>
              <a:t>8/3/2014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3F3AF-D52E-A144-9E57-DA7221A87BB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457200" rtl="0" eaLnBrk="1" latinLnBrk="0" hangingPunct="1">
        <a:spcBef>
          <a:spcPct val="0"/>
        </a:spcBef>
        <a:buNone/>
        <a:defRPr sz="4400" kern="1200">
          <a:solidFill>
            <a:srgbClr val="0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00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 to school 3_cb.jpg"/>
          <p:cNvPicPr>
            <a:picLocks noChangeAspect="1"/>
          </p:cNvPicPr>
          <p:nvPr/>
        </p:nvPicPr>
        <p:blipFill>
          <a:blip r:embed="rId2"/>
          <a:stretch>
            <a:fillRect/>
          </a:stretch>
        </p:blipFill>
        <p:spPr>
          <a:xfrm>
            <a:off x="0" y="0"/>
            <a:ext cx="9144000" cy="6858001"/>
          </a:xfrm>
          <a:prstGeom prst="rect">
            <a:avLst/>
          </a:prstGeom>
        </p:spPr>
      </p:pic>
      <p:sp>
        <p:nvSpPr>
          <p:cNvPr id="5" name="Title 4"/>
          <p:cNvSpPr>
            <a:spLocks noGrp="1"/>
          </p:cNvSpPr>
          <p:nvPr>
            <p:ph type="title"/>
          </p:nvPr>
        </p:nvSpPr>
        <p:spPr/>
        <p:txBody>
          <a:bodyPr/>
          <a:lstStyle/>
          <a:p>
            <a:pPr algn="l"/>
            <a:r>
              <a:rPr lang="en-US" dirty="0" smtClean="0">
                <a:solidFill>
                  <a:srgbClr val="000000"/>
                </a:solidFill>
              </a:rPr>
              <a:t>Joshua 1:8–9</a:t>
            </a:r>
            <a:endParaRPr lang="en-US" dirty="0">
              <a:solidFill>
                <a:srgbClr val="000000"/>
              </a:solidFill>
            </a:endParaRPr>
          </a:p>
        </p:txBody>
      </p:sp>
      <p:sp>
        <p:nvSpPr>
          <p:cNvPr id="7" name="TextBox 6"/>
          <p:cNvSpPr txBox="1"/>
          <p:nvPr/>
        </p:nvSpPr>
        <p:spPr>
          <a:xfrm>
            <a:off x="457200" y="1417638"/>
            <a:ext cx="8229600" cy="3416320"/>
          </a:xfrm>
          <a:prstGeom prst="rect">
            <a:avLst/>
          </a:prstGeom>
          <a:noFill/>
        </p:spPr>
        <p:txBody>
          <a:bodyPr wrap="square" rtlCol="0">
            <a:spAutoFit/>
          </a:bodyPr>
          <a:lstStyle/>
          <a:p>
            <a:r>
              <a:rPr lang="en-US" sz="2700" dirty="0" smtClean="0">
                <a:solidFill>
                  <a:schemeClr val="bg1"/>
                </a:solidFill>
              </a:rPr>
              <a:t>8 This Book of the Law shall not depart from your mouth, but you shall meditate on it day and night, so that you may be careful to do according to all that is written in it. For then you will make your way prosperous, and then you will have good success. </a:t>
            </a:r>
            <a:endParaRPr lang="en-US" sz="2700" smtClean="0">
              <a:solidFill>
                <a:schemeClr val="bg1"/>
              </a:solidFill>
            </a:endParaRPr>
          </a:p>
          <a:p>
            <a:r>
              <a:rPr lang="en-US" sz="2700" smtClean="0">
                <a:solidFill>
                  <a:schemeClr val="bg1"/>
                </a:solidFill>
              </a:rPr>
              <a:t>9</a:t>
            </a:r>
            <a:r>
              <a:rPr lang="en-US" sz="2700" dirty="0" smtClean="0">
                <a:solidFill>
                  <a:schemeClr val="bg1"/>
                </a:solidFill>
              </a:rPr>
              <a:t> Have I not commanded you? Be strong and courageous. Do not be frightened, and do not be dismayed, for the Lord your God is with you wherever you go.”</a:t>
            </a:r>
            <a:endParaRPr lang="en-US" sz="2700"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9" name="Picture 8" descr="back to school 3_t.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Courage</a:t>
            </a:r>
            <a:endParaRPr lang="en-US" dirty="0"/>
          </a:p>
        </p:txBody>
      </p:sp>
      <p:sp>
        <p:nvSpPr>
          <p:cNvPr id="5" name="Content Placeholder 4"/>
          <p:cNvSpPr>
            <a:spLocks noGrp="1"/>
          </p:cNvSpPr>
          <p:nvPr>
            <p:ph idx="1"/>
          </p:nvPr>
        </p:nvSpPr>
        <p:spPr>
          <a:xfrm>
            <a:off x="457200" y="1600200"/>
            <a:ext cx="6167967" cy="4525963"/>
          </a:xfrm>
        </p:spPr>
        <p:txBody>
          <a:bodyPr/>
          <a:lstStyle/>
          <a:p>
            <a:r>
              <a:rPr lang="en-US" dirty="0" smtClean="0"/>
              <a:t>We Must Stand Up Even When We’re Standing Alone.</a:t>
            </a:r>
          </a:p>
          <a:p>
            <a:pPr lvl="1"/>
            <a:r>
              <a:rPr lang="en-US" dirty="0" smtClean="0"/>
              <a:t>2 Kings 6:8–17</a:t>
            </a:r>
          </a:p>
          <a:p>
            <a:pPr lvl="1"/>
            <a:r>
              <a:rPr lang="en-US" dirty="0" smtClean="0"/>
              <a:t>Joshua 1:5–9</a:t>
            </a:r>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Attitude</a:t>
            </a:r>
            <a:endParaRPr lang="en-US" dirty="0"/>
          </a:p>
        </p:txBody>
      </p:sp>
      <p:sp>
        <p:nvSpPr>
          <p:cNvPr id="3" name="Content Placeholder 2"/>
          <p:cNvSpPr>
            <a:spLocks noGrp="1"/>
          </p:cNvSpPr>
          <p:nvPr>
            <p:ph idx="1"/>
          </p:nvPr>
        </p:nvSpPr>
        <p:spPr/>
        <p:txBody>
          <a:bodyPr/>
          <a:lstStyle/>
          <a:p>
            <a:r>
              <a:rPr lang="en-US" dirty="0" smtClean="0"/>
              <a:t>Philippians 2:14–15</a:t>
            </a:r>
          </a:p>
          <a:p>
            <a:r>
              <a:rPr lang="en-US" dirty="0" smtClean="0"/>
              <a:t>Remember Who You’re Working For.</a:t>
            </a:r>
          </a:p>
          <a:p>
            <a:pPr lvl="1"/>
            <a:r>
              <a:rPr lang="en-US" dirty="0" smtClean="0"/>
              <a:t>Colossians 3:23</a:t>
            </a:r>
          </a:p>
          <a:p>
            <a:pPr lvl="1"/>
            <a:r>
              <a:rPr lang="en-US" dirty="0" smtClean="0"/>
              <a:t>Philippians 1:27</a:t>
            </a:r>
            <a:endParaRPr lang="en-US"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Connection With God</a:t>
            </a:r>
            <a:endParaRPr lang="en-US" dirty="0"/>
          </a:p>
        </p:txBody>
      </p:sp>
      <p:sp>
        <p:nvSpPr>
          <p:cNvPr id="3" name="Content Placeholder 2"/>
          <p:cNvSpPr>
            <a:spLocks noGrp="1"/>
          </p:cNvSpPr>
          <p:nvPr>
            <p:ph idx="1"/>
          </p:nvPr>
        </p:nvSpPr>
        <p:spPr/>
        <p:txBody>
          <a:bodyPr/>
          <a:lstStyle/>
          <a:p>
            <a:r>
              <a:rPr lang="en-US" dirty="0" smtClean="0"/>
              <a:t>Revelation 2:2–4</a:t>
            </a:r>
          </a:p>
          <a:p>
            <a:r>
              <a:rPr lang="en-US" dirty="0" smtClean="0"/>
              <a:t>Stay Connected Through Prayer.</a:t>
            </a:r>
          </a:p>
          <a:p>
            <a:pPr lvl="1"/>
            <a:r>
              <a:rPr lang="en-US" dirty="0" smtClean="0"/>
              <a:t>Philippians 4:6–7</a:t>
            </a:r>
          </a:p>
          <a:p>
            <a:pPr lvl="1"/>
            <a:r>
              <a:rPr lang="en-US" dirty="0" smtClean="0"/>
              <a:t>We Relieve Stress Through Prayer.</a:t>
            </a:r>
          </a:p>
          <a:p>
            <a:pPr lvl="1"/>
            <a:r>
              <a:rPr lang="en-US" dirty="0" smtClean="0"/>
              <a:t>We Resist Temptations Through Prayer.</a:t>
            </a:r>
          </a:p>
          <a:p>
            <a:pPr lvl="1"/>
            <a:r>
              <a:rPr lang="en-US" dirty="0" smtClean="0"/>
              <a:t>We Need God’s Advice Through Prayer.</a:t>
            </a:r>
          </a:p>
          <a:p>
            <a:pPr lvl="1"/>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Connection With God</a:t>
            </a:r>
            <a:endParaRPr lang="en-US" dirty="0"/>
          </a:p>
        </p:txBody>
      </p:sp>
      <p:sp>
        <p:nvSpPr>
          <p:cNvPr id="3" name="Content Placeholder 2"/>
          <p:cNvSpPr>
            <a:spLocks noGrp="1"/>
          </p:cNvSpPr>
          <p:nvPr>
            <p:ph idx="1"/>
          </p:nvPr>
        </p:nvSpPr>
        <p:spPr/>
        <p:txBody>
          <a:bodyPr/>
          <a:lstStyle/>
          <a:p>
            <a:r>
              <a:rPr lang="en-US" dirty="0" smtClean="0"/>
              <a:t>Stay Connected Through The Bible.</a:t>
            </a:r>
          </a:p>
          <a:p>
            <a:pPr lvl="1"/>
            <a:r>
              <a:rPr lang="en-US" smtClean="0"/>
              <a:t>Psalm 119:9–</a:t>
            </a:r>
            <a:r>
              <a:rPr lang="en-US" dirty="0" smtClean="0"/>
              <a:t>16</a:t>
            </a:r>
            <a:endParaRPr lang="en-US"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TotalTime>
  <Words>134</Words>
  <Application>Microsoft Office PowerPoint</Application>
  <PresentationFormat>On-screen Show (4:3)</PresentationFormat>
  <Paragraphs>22</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Joshua 1:8–9</vt:lpstr>
      <vt:lpstr>PowerPoint Presentation</vt:lpstr>
      <vt:lpstr>PowerPoint Presentation</vt:lpstr>
      <vt:lpstr>Courage</vt:lpstr>
      <vt:lpstr>Great Attitude</vt:lpstr>
      <vt:lpstr>Strong Connection With God</vt:lpstr>
      <vt:lpstr>Strong Connection With God</vt:lpstr>
      <vt:lpstr>PowerPoint Presentation</vt:lpstr>
    </vt:vector>
  </TitlesOfParts>
  <Company>Luke Adams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Joshua 1:8–9</dc:title>
  <dc:creator>Luke Adams</dc:creator>
  <cp:lastModifiedBy>BoothR</cp:lastModifiedBy>
  <cp:revision>5</cp:revision>
  <dcterms:created xsi:type="dcterms:W3CDTF">2014-08-01T17:09:21Z</dcterms:created>
  <dcterms:modified xsi:type="dcterms:W3CDTF">2014-08-03T14:17:09Z</dcterms:modified>
</cp:coreProperties>
</file>