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54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7216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44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972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37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047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326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786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3919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286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338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ayer of cleansing, the_cb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16617" r="5000" b="-1"/>
          <a:stretch/>
        </p:blipFill>
        <p:spPr>
          <a:xfrm>
            <a:off x="0" y="0"/>
            <a:ext cx="91553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11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1505"/>
            <a:ext cx="8229600" cy="355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53AE-DC11-654C-AE4F-8F80D3E294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EF95-05D1-FB46-A043-57571787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130:5–6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3975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lang="en-US" sz="3600" b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ambria"/>
                <a:cs typeface="Cambria"/>
              </a:rPr>
              <a:t>I wait for the </a:t>
            </a:r>
            <a:r>
              <a:rPr lang="en-US" sz="36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600" b="1" dirty="0">
                <a:solidFill>
                  <a:srgbClr val="FFFFFF"/>
                </a:solidFill>
                <a:latin typeface="Cambria"/>
                <a:cs typeface="Cambria"/>
              </a:rPr>
              <a:t>, my soul waits, and in his word I hope; </a:t>
            </a:r>
            <a:r>
              <a:rPr lang="en-US" sz="3600" b="1" baseline="3000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r>
              <a:rPr lang="en-US" sz="3600" b="1" dirty="0">
                <a:solidFill>
                  <a:srgbClr val="FFFFFF"/>
                </a:solidFill>
                <a:latin typeface="Cambria"/>
                <a:cs typeface="Cambria"/>
              </a:rPr>
              <a:t> my soul waits for the Lord more than watchmen for the morning, more than watchmen for the morning. </a:t>
            </a:r>
          </a:p>
        </p:txBody>
      </p:sp>
    </p:spTree>
    <p:extLst>
      <p:ext uri="{BB962C8B-B14F-4D97-AF65-F5344CB8AC3E}">
        <p14:creationId xmlns:p14="http://schemas.microsoft.com/office/powerpoint/2010/main" val="183424433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04978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410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 Out.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130:1–2</a:t>
            </a:r>
          </a:p>
          <a:p>
            <a:r>
              <a:rPr lang="en-US" dirty="0" smtClean="0"/>
              <a:t>Psalm 51:17</a:t>
            </a:r>
          </a:p>
          <a:p>
            <a:r>
              <a:rPr lang="en-US" dirty="0" smtClean="0"/>
              <a:t>Psalm 130:3–4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1674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130:5</a:t>
            </a:r>
          </a:p>
          <a:p>
            <a:r>
              <a:rPr lang="en-US" dirty="0" smtClean="0"/>
              <a:t>Isaiah 64:4</a:t>
            </a:r>
          </a:p>
          <a:p>
            <a:r>
              <a:rPr lang="en-US" dirty="0" smtClean="0"/>
              <a:t>Psalm 25:5; 25:21; 27:14; 33:20–21; 37:7; 52:9; 62:5</a:t>
            </a:r>
          </a:p>
          <a:p>
            <a:r>
              <a:rPr lang="en-US" dirty="0" smtClean="0"/>
              <a:t>God: “Don’t just do something, stand there!”</a:t>
            </a:r>
          </a:p>
        </p:txBody>
      </p:sp>
    </p:spTree>
    <p:extLst>
      <p:ext uri="{BB962C8B-B14F-4D97-AF65-F5344CB8AC3E}">
        <p14:creationId xmlns:p14="http://schemas.microsoft.com/office/powerpoint/2010/main" val="65638871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130:6</a:t>
            </a:r>
          </a:p>
          <a:p>
            <a:r>
              <a:rPr lang="en-US" dirty="0" smtClean="0"/>
              <a:t>Psalm 27:13–14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151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130:7</a:t>
            </a:r>
          </a:p>
          <a:p>
            <a:r>
              <a:rPr lang="en-US" dirty="0" smtClean="0"/>
              <a:t>Psalm 33:18–22</a:t>
            </a:r>
          </a:p>
          <a:p>
            <a:r>
              <a:rPr lang="en-US" dirty="0" smtClean="0"/>
              <a:t>Deuteronomy 32:45–47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4542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4575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95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Psalm 130:5–6</vt:lpstr>
      <vt:lpstr>PowerPoint Presentation</vt:lpstr>
      <vt:lpstr>PowerPoint Presentation</vt:lpstr>
      <vt:lpstr>Cry Out. </vt:lpstr>
      <vt:lpstr>Wait.</vt:lpstr>
      <vt:lpstr>Watch.</vt:lpstr>
      <vt:lpstr>Hope.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130:5–6</dc:title>
  <dc:creator>TERRY  FRANCIS</dc:creator>
  <cp:lastModifiedBy>BoothR</cp:lastModifiedBy>
  <cp:revision>2</cp:revision>
  <dcterms:created xsi:type="dcterms:W3CDTF">2014-07-06T10:49:28Z</dcterms:created>
  <dcterms:modified xsi:type="dcterms:W3CDTF">2014-07-06T14:30:48Z</dcterms:modified>
</cp:coreProperties>
</file>