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6" r:id="rId4"/>
    <p:sldId id="259" r:id="rId5"/>
    <p:sldId id="260" r:id="rId6"/>
    <p:sldId id="261"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FC6533-A891-904D-9FA4-A7EA1DF031D6}"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7F163-50C6-854B-B226-BB6B89A4676A}" type="slidenum">
              <a:rPr lang="en-US" smtClean="0"/>
              <a:t>‹#›</a:t>
            </a:fld>
            <a:endParaRPr lang="en-US"/>
          </a:p>
        </p:txBody>
      </p:sp>
    </p:spTree>
  </p:cSld>
  <p:clrMapOvr>
    <a:masterClrMapping/>
  </p:clrMapOvr>
  <p:transition>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C6533-A891-904D-9FA4-A7EA1DF031D6}"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7F163-50C6-854B-B226-BB6B89A4676A}" type="slidenum">
              <a:rPr lang="en-US" smtClean="0"/>
              <a:t>‹#›</a:t>
            </a:fld>
            <a:endParaRPr 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C6533-A891-904D-9FA4-A7EA1DF031D6}"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7F163-50C6-854B-B226-BB6B89A4676A}" type="slidenum">
              <a:rPr lang="en-US" smtClean="0"/>
              <a:t>‹#›</a:t>
            </a:fld>
            <a:endParaRPr lang="en-US"/>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FC6533-A891-904D-9FA4-A7EA1DF031D6}"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7F163-50C6-854B-B226-BB6B89A4676A}" type="slidenum">
              <a:rPr lang="en-US" smtClean="0"/>
              <a:t>‹#›</a:t>
            </a:fld>
            <a:endParaRPr lang="en-US"/>
          </a:p>
        </p:txBody>
      </p:sp>
    </p:spTree>
  </p:cSld>
  <p:clrMapOvr>
    <a:masterClrMapping/>
  </p:clrMapOvr>
  <p:transition>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FC6533-A891-904D-9FA4-A7EA1DF031D6}" type="datetimeFigureOut">
              <a:rPr lang="en-US" smtClean="0"/>
              <a:t>7/6/2014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7F163-50C6-854B-B226-BB6B89A4676A}" type="slidenum">
              <a:rPr lang="en-US" smtClean="0"/>
              <a:t>‹#›</a:t>
            </a:fld>
            <a:endParaRPr lang="en-US"/>
          </a:p>
        </p:txBody>
      </p:sp>
    </p:spTree>
  </p:cSld>
  <p:clrMapOvr>
    <a:masterClrMapping/>
  </p:clrMapOvr>
  <p:transition>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FC6533-A891-904D-9FA4-A7EA1DF031D6}" type="datetimeFigureOut">
              <a:rPr lang="en-US" smtClean="0"/>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7F163-50C6-854B-B226-BB6B89A4676A}" type="slidenum">
              <a:rPr lang="en-US" smtClean="0"/>
              <a:t>‹#›</a:t>
            </a:fld>
            <a:endParaRPr 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FC6533-A891-904D-9FA4-A7EA1DF031D6}" type="datetimeFigureOut">
              <a:rPr lang="en-US" smtClean="0"/>
              <a:t>7/6/2014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F7F163-50C6-854B-B226-BB6B89A4676A}" type="slidenum">
              <a:rPr lang="en-US" smtClean="0"/>
              <a:t>‹#›</a:t>
            </a:fld>
            <a:endParaRPr 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FC6533-A891-904D-9FA4-A7EA1DF031D6}" type="datetimeFigureOut">
              <a:rPr lang="en-US" smtClean="0"/>
              <a:t>7/6/2014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7F163-50C6-854B-B226-BB6B89A4676A}" type="slidenum">
              <a:rPr lang="en-US" smtClean="0"/>
              <a:t>‹#›</a:t>
            </a:fld>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FC6533-A891-904D-9FA4-A7EA1DF031D6}" type="datetimeFigureOut">
              <a:rPr lang="en-US" smtClean="0"/>
              <a:t>7/6/2014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7F163-50C6-854B-B226-BB6B89A4676A}" type="slidenum">
              <a:rPr lang="en-US" smtClean="0"/>
              <a:t>‹#›</a:t>
            </a:fld>
            <a:endParaRPr 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C6533-A891-904D-9FA4-A7EA1DF031D6}" type="datetimeFigureOut">
              <a:rPr lang="en-US" smtClean="0"/>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7F163-50C6-854B-B226-BB6B89A4676A}" type="slidenum">
              <a:rPr lang="en-US" smtClean="0"/>
              <a:t>‹#›</a:t>
            </a:fld>
            <a:endParaRPr 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C6533-A891-904D-9FA4-A7EA1DF031D6}" type="datetimeFigureOut">
              <a:rPr lang="en-US" smtClean="0"/>
              <a:t>7/6/2014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7F163-50C6-854B-B226-BB6B89A4676A}" type="slidenum">
              <a:rPr lang="en-US" smtClean="0"/>
              <a:t>‹#›</a:t>
            </a:fld>
            <a:endParaRPr 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igniting the kingdom life_c_nt.jpg"/>
          <p:cNvPicPr>
            <a:picLocks noChangeAspect="1"/>
          </p:cNvPicPr>
          <p:nvPr userDrawn="1"/>
        </p:nvPicPr>
        <p:blipFill>
          <a:blip r:embed="rId13"/>
          <a:stretch>
            <a:fillRect/>
          </a:stretch>
        </p:blipFill>
        <p:spPr>
          <a:xfrm>
            <a:off x="0" y="-1"/>
            <a:ext cx="9144001" cy="685800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FC6533-A891-904D-9FA4-A7EA1DF031D6}" type="datetimeFigureOut">
              <a:rPr lang="en-US" smtClean="0"/>
              <a:t>7/6/2014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7F163-50C6-854B-B226-BB6B89A4676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2">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3">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4">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 lvl="5">
            <p:tnLst>
              <p:par>
                <p:cTn presetID="22" presetClass="entr" presetSubtype="2"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Lst>
      </p:bldP>
    </p:bldLst>
  </p:timing>
  <p:txStyles>
    <p:titleStyle>
      <a:lvl1pPr algn="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r"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r"/>
            <a:r>
              <a:rPr lang="en-US" dirty="0" smtClean="0"/>
              <a:t>Habakkuk 3:17-19</a:t>
            </a:r>
            <a:endParaRPr lang="en-US" dirty="0"/>
          </a:p>
        </p:txBody>
      </p:sp>
      <p:sp>
        <p:nvSpPr>
          <p:cNvPr id="14" name="Content Placeholder 13"/>
          <p:cNvSpPr>
            <a:spLocks noGrp="1"/>
          </p:cNvSpPr>
          <p:nvPr>
            <p:ph idx="1"/>
          </p:nvPr>
        </p:nvSpPr>
        <p:spPr>
          <a:xfrm>
            <a:off x="457200" y="1600200"/>
            <a:ext cx="8229600" cy="4794624"/>
          </a:xfrm>
        </p:spPr>
        <p:txBody>
          <a:bodyPr>
            <a:noAutofit/>
          </a:bodyPr>
          <a:lstStyle/>
          <a:p>
            <a:pPr algn="r">
              <a:buNone/>
            </a:pPr>
            <a:r>
              <a:rPr lang="en-US" sz="3100" dirty="0"/>
              <a:t>17 Though the fig tree should not blossom, nor fruit be on the vines, the produce of the olive fail and the fields yield no food, the flock be cut off from the fold and there be no herd in the stalls, 18 yet I will rejoice in the LORD; I will take joy in the </a:t>
            </a:r>
            <a:r>
              <a:rPr lang="en-US" sz="3100" dirty="0" smtClean="0"/>
              <a:t>God of </a:t>
            </a:r>
            <a:r>
              <a:rPr lang="en-US" sz="3100" dirty="0"/>
              <a:t>my salvation.</a:t>
            </a:r>
            <a:r>
              <a:rPr lang="en-US" sz="3100" dirty="0" smtClean="0"/>
              <a:t> 19 </a:t>
            </a:r>
            <a:r>
              <a:rPr lang="en-US" sz="3100" dirty="0"/>
              <a:t>GOD, the Lord, is my strength; he makes my feet like the deer's; he makes me tread on my high </a:t>
            </a:r>
            <a:r>
              <a:rPr lang="en-US" sz="3100" dirty="0" smtClean="0"/>
              <a:t>places. </a:t>
            </a:r>
            <a:endParaRPr lang="en-US" sz="3100" dirty="0"/>
          </a:p>
        </p:txBody>
      </p:sp>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212 powerpoint title.jpg"/>
          <p:cNvPicPr>
            <a:picLocks noChangeAspect="1"/>
          </p:cNvPicPr>
          <p:nvPr/>
        </p:nvPicPr>
        <p:blipFill>
          <a:blip r:embed="rId2"/>
          <a:stretch>
            <a:fillRect/>
          </a:stretch>
        </p:blipFill>
        <p:spPr>
          <a:xfrm>
            <a:off x="-1" y="-1"/>
            <a:ext cx="9144001" cy="6858001"/>
          </a:xfrm>
          <a:prstGeom prst="rect">
            <a:avLst/>
          </a:prstGeom>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by God’s Expectations</a:t>
            </a:r>
            <a:endParaRPr lang="en-US" dirty="0"/>
          </a:p>
        </p:txBody>
      </p:sp>
      <p:sp>
        <p:nvSpPr>
          <p:cNvPr id="3" name="Content Placeholder 2"/>
          <p:cNvSpPr>
            <a:spLocks noGrp="1"/>
          </p:cNvSpPr>
          <p:nvPr>
            <p:ph idx="1"/>
          </p:nvPr>
        </p:nvSpPr>
        <p:spPr/>
        <p:txBody>
          <a:bodyPr/>
          <a:lstStyle/>
          <a:p>
            <a:r>
              <a:rPr lang="en-US" dirty="0" smtClean="0"/>
              <a:t>I can’t be satisfied with yesterday</a:t>
            </a:r>
          </a:p>
          <a:p>
            <a:pPr lvl="1"/>
            <a:r>
              <a:rPr lang="en-US" smtClean="0"/>
              <a:t>Philippians 3:13</a:t>
            </a:r>
            <a:endParaRPr lang="en-US" dirty="0" smtClean="0"/>
          </a:p>
          <a:p>
            <a:pPr lvl="1"/>
            <a:r>
              <a:rPr lang="en-US" dirty="0" smtClean="0"/>
              <a:t>Isaiah 43:18-19</a:t>
            </a:r>
          </a:p>
          <a:p>
            <a:r>
              <a:rPr lang="en-US" dirty="0" smtClean="0"/>
              <a:t>I can only live by God’s </a:t>
            </a:r>
            <a:br>
              <a:rPr lang="en-US" dirty="0" smtClean="0"/>
            </a:br>
            <a:r>
              <a:rPr lang="en-US" dirty="0" smtClean="0"/>
              <a:t>expectations for me</a:t>
            </a:r>
          </a:p>
          <a:p>
            <a:endParaRPr lang="en-US"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100%</a:t>
            </a:r>
            <a:endParaRPr lang="en-US" dirty="0"/>
          </a:p>
        </p:txBody>
      </p:sp>
      <p:sp>
        <p:nvSpPr>
          <p:cNvPr id="3" name="Content Placeholder 2"/>
          <p:cNvSpPr>
            <a:spLocks noGrp="1"/>
          </p:cNvSpPr>
          <p:nvPr>
            <p:ph idx="1"/>
          </p:nvPr>
        </p:nvSpPr>
        <p:spPr/>
        <p:txBody>
          <a:bodyPr>
            <a:normAutofit lnSpcReduction="10000"/>
          </a:bodyPr>
          <a:lstStyle/>
          <a:p>
            <a:r>
              <a:rPr lang="en-US" dirty="0" smtClean="0"/>
              <a:t>Mark 4:35-38</a:t>
            </a:r>
          </a:p>
          <a:p>
            <a:r>
              <a:rPr lang="en-US" dirty="0" smtClean="0"/>
              <a:t>Use God’s Strength</a:t>
            </a:r>
          </a:p>
          <a:p>
            <a:pPr lvl="1"/>
            <a:r>
              <a:rPr lang="en-US" dirty="0" smtClean="0"/>
              <a:t>Habakkuk 3:17-19</a:t>
            </a:r>
          </a:p>
          <a:p>
            <a:pPr lvl="1"/>
            <a:r>
              <a:rPr lang="en-US" dirty="0" smtClean="0"/>
              <a:t>Isaiah 40:29-31</a:t>
            </a:r>
          </a:p>
          <a:p>
            <a:r>
              <a:rPr lang="en-US" dirty="0" smtClean="0"/>
              <a:t>Make Time</a:t>
            </a:r>
          </a:p>
          <a:p>
            <a:pPr lvl="1"/>
            <a:r>
              <a:rPr lang="en-US" dirty="0" smtClean="0"/>
              <a:t>Prayer</a:t>
            </a:r>
          </a:p>
          <a:p>
            <a:pPr lvl="1"/>
            <a:r>
              <a:rPr lang="en-US" dirty="0" smtClean="0"/>
              <a:t>Read</a:t>
            </a:r>
          </a:p>
          <a:p>
            <a:pPr lvl="1"/>
            <a:r>
              <a:rPr lang="en-US" dirty="0" smtClean="0"/>
              <a:t>Perform random </a:t>
            </a:r>
            <a:br>
              <a:rPr lang="en-US" dirty="0" smtClean="0"/>
            </a:br>
            <a:r>
              <a:rPr lang="en-US" dirty="0" smtClean="0"/>
              <a:t>acts of Kindness</a:t>
            </a:r>
          </a:p>
          <a:p>
            <a:pPr lvl="1"/>
            <a:endParaRPr lang="en-US" dirty="0" smtClean="0"/>
          </a:p>
          <a:p>
            <a:endParaRPr lang="en-US" dirty="0" smtClean="0"/>
          </a:p>
          <a:p>
            <a:pPr lvl="1"/>
            <a:endParaRPr lang="en-US" dirty="0" smtClean="0"/>
          </a:p>
          <a:p>
            <a:pPr lvl="1"/>
            <a:endParaRPr lang="en-US"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t>
            </a:r>
            <a:r>
              <a:rPr lang="en-US" dirty="0"/>
              <a:t>H</a:t>
            </a:r>
            <a:r>
              <a:rPr lang="en-US" dirty="0" smtClean="0"/>
              <a:t>ard Things</a:t>
            </a:r>
            <a:endParaRPr lang="en-US" dirty="0"/>
          </a:p>
        </p:txBody>
      </p:sp>
      <p:sp>
        <p:nvSpPr>
          <p:cNvPr id="3" name="Content Placeholder 2"/>
          <p:cNvSpPr>
            <a:spLocks noGrp="1"/>
          </p:cNvSpPr>
          <p:nvPr>
            <p:ph idx="1"/>
          </p:nvPr>
        </p:nvSpPr>
        <p:spPr/>
        <p:txBody>
          <a:bodyPr/>
          <a:lstStyle/>
          <a:p>
            <a:r>
              <a:rPr lang="en-US" dirty="0" smtClean="0"/>
              <a:t>Hebrews 11</a:t>
            </a:r>
          </a:p>
          <a:p>
            <a:pPr lvl="1"/>
            <a:r>
              <a:rPr lang="en-US" dirty="0" smtClean="0"/>
              <a:t>Noah</a:t>
            </a:r>
          </a:p>
          <a:p>
            <a:pPr lvl="1"/>
            <a:r>
              <a:rPr lang="en-US" dirty="0" smtClean="0"/>
              <a:t>Abraham</a:t>
            </a:r>
          </a:p>
          <a:p>
            <a:pPr lvl="1"/>
            <a:r>
              <a:rPr lang="en-US" dirty="0" smtClean="0"/>
              <a:t>Joseph</a:t>
            </a:r>
          </a:p>
          <a:p>
            <a:pPr lvl="1"/>
            <a:r>
              <a:rPr lang="en-US" dirty="0" smtClean="0"/>
              <a:t>Israelites</a:t>
            </a:r>
          </a:p>
          <a:p>
            <a:pPr lvl="1"/>
            <a:r>
              <a:rPr lang="en-US" dirty="0" smtClean="0"/>
              <a:t>David</a:t>
            </a:r>
          </a:p>
          <a:p>
            <a:pPr lvl="1"/>
            <a:r>
              <a:rPr lang="en-US" dirty="0" smtClean="0"/>
              <a:t>Jesus</a:t>
            </a:r>
          </a:p>
          <a:p>
            <a:pPr lvl="1"/>
            <a:endParaRPr lang="en-US" dirty="0" smtClean="0"/>
          </a:p>
          <a:p>
            <a:pPr lvl="1"/>
            <a:endParaRPr lang="en-US"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TotalTime>
  <Words>144</Words>
  <Application>Microsoft Office PowerPoint</Application>
  <PresentationFormat>On-screen Show (4:3)</PresentationFormat>
  <Paragraphs>26</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Habakkuk 3:17-19</vt:lpstr>
      <vt:lpstr>PowerPoint Presentation</vt:lpstr>
      <vt:lpstr>PowerPoint Presentation</vt:lpstr>
      <vt:lpstr>Live by God’s Expectations</vt:lpstr>
      <vt:lpstr>Give 100%</vt:lpstr>
      <vt:lpstr>Do Hard Things</vt:lpstr>
      <vt:lpstr>PowerPoint Presentation</vt:lpstr>
    </vt:vector>
  </TitlesOfParts>
  <Company>Luke Adams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Habakkuk 3:17-19</dc:title>
  <dc:creator>Luke Adams</dc:creator>
  <cp:lastModifiedBy>BoothR</cp:lastModifiedBy>
  <cp:revision>4</cp:revision>
  <dcterms:created xsi:type="dcterms:W3CDTF">2014-07-03T14:24:35Z</dcterms:created>
  <dcterms:modified xsi:type="dcterms:W3CDTF">2014-07-06T14:30:28Z</dcterms:modified>
</cp:coreProperties>
</file>