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362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864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790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7697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361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24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7817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9959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076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308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3711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uths 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6BDD-27E9-5745-A710-3B9E1CC812E8}" type="datetimeFigureOut">
              <a:rPr lang="en-US" smtClean="0"/>
              <a:t>7/13/14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9FE99-69CF-9243-AC3B-2CC2C270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Ephesians 3:20–21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33240"/>
            <a:ext cx="5727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rgbClr val="FFFFFF"/>
                </a:solidFill>
                <a:latin typeface="Cambria"/>
                <a:cs typeface="Cambria"/>
              </a:rPr>
              <a:t>20</a:t>
            </a:r>
            <a:r>
              <a:rPr lang="en-US" sz="3200" b="1" dirty="0" smtClean="0">
                <a:solidFill>
                  <a:srgbClr val="FFFFFF"/>
                </a:solidFill>
                <a:latin typeface="Cambria"/>
                <a:cs typeface="Cambria"/>
              </a:rPr>
              <a:t> Now to him who is able to do far more abundantly than all that we ask or think, according to the power at work within us, </a:t>
            </a:r>
            <a:r>
              <a:rPr lang="en-US" sz="3200" b="1" baseline="30000" dirty="0" smtClean="0">
                <a:solidFill>
                  <a:srgbClr val="FFFFFF"/>
                </a:solidFill>
                <a:latin typeface="Cambria"/>
                <a:cs typeface="Cambria"/>
              </a:rPr>
              <a:t>21</a:t>
            </a:r>
            <a:r>
              <a:rPr lang="en-US" sz="3200" b="1" dirty="0" smtClean="0">
                <a:solidFill>
                  <a:srgbClr val="FFFFFF"/>
                </a:solidFill>
                <a:latin typeface="Cambria"/>
                <a:cs typeface="Cambria"/>
              </a:rPr>
              <a:t> to him be glory in the church and in Christ Jesus throughout all generations, forever and ever. Amen.</a:t>
            </a:r>
            <a:endParaRPr lang="en-US" sz="3200" b="1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09344165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6787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t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3370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#1: There is a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5168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Romans 1:19–20</a:t>
            </a:r>
          </a:p>
          <a:p>
            <a:r>
              <a:rPr lang="en-US" dirty="0" smtClean="0"/>
              <a:t>Some evidences…</a:t>
            </a:r>
          </a:p>
          <a:p>
            <a:pPr lvl="1"/>
            <a:r>
              <a:rPr lang="en-US" dirty="0" smtClean="0"/>
              <a:t>We live in a world perfectly</a:t>
            </a:r>
            <a:br>
              <a:rPr lang="en-US" dirty="0" smtClean="0"/>
            </a:br>
            <a:r>
              <a:rPr lang="en-US" dirty="0" smtClean="0"/>
              <a:t>suited for us. </a:t>
            </a:r>
          </a:p>
          <a:p>
            <a:pPr lvl="1"/>
            <a:r>
              <a:rPr lang="en-US" dirty="0" smtClean="0"/>
              <a:t>Our body.</a:t>
            </a:r>
          </a:p>
          <a:p>
            <a:r>
              <a:rPr lang="en-US" dirty="0" smtClean="0"/>
              <a:t>There is a God because there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 a designer. </a:t>
            </a:r>
          </a:p>
          <a:p>
            <a:pPr lvl="1"/>
            <a:r>
              <a:rPr lang="en-US" dirty="0" smtClean="0"/>
              <a:t>Hebrews 3:4</a:t>
            </a:r>
          </a:p>
          <a:p>
            <a:pPr lvl="1"/>
            <a:r>
              <a:rPr lang="en-US" dirty="0" smtClean="0"/>
              <a:t>Job 38:1–7</a:t>
            </a:r>
          </a:p>
          <a:p>
            <a:pPr lvl="1"/>
            <a:r>
              <a:rPr lang="en-US" dirty="0" smtClean="0"/>
              <a:t>Ephesians 3:20–21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70021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#2: I am not Him.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I think I can run </a:t>
            </a:r>
            <a:br>
              <a:rPr lang="en-US" dirty="0" smtClean="0"/>
            </a:br>
            <a:r>
              <a:rPr lang="en-US" dirty="0" smtClean="0"/>
              <a:t>my life better than God. </a:t>
            </a:r>
          </a:p>
          <a:p>
            <a:pPr lvl="1"/>
            <a:r>
              <a:rPr lang="en-US" dirty="0" smtClean="0"/>
              <a:t>Matthew 6:33</a:t>
            </a:r>
          </a:p>
          <a:p>
            <a:pPr lvl="1"/>
            <a:r>
              <a:rPr lang="en-US" dirty="0" smtClean="0"/>
              <a:t>Psalm 16:11</a:t>
            </a:r>
          </a:p>
          <a:p>
            <a:r>
              <a:rPr lang="en-US" dirty="0" smtClean="0"/>
              <a:t>Sometimes I think I can run </a:t>
            </a:r>
            <a:br>
              <a:rPr lang="en-US" dirty="0" smtClean="0"/>
            </a:br>
            <a:r>
              <a:rPr lang="en-US" dirty="0" smtClean="0"/>
              <a:t>my home better than God. </a:t>
            </a:r>
          </a:p>
          <a:p>
            <a:pPr lvl="1"/>
            <a:r>
              <a:rPr lang="en-US" dirty="0" smtClean="0"/>
              <a:t>Ephesians 5:22–6:4</a:t>
            </a:r>
          </a:p>
          <a:p>
            <a:pPr lvl="1"/>
            <a:r>
              <a:rPr lang="en-US" dirty="0" smtClean="0"/>
              <a:t>Philippians 2:3–4</a:t>
            </a:r>
          </a:p>
        </p:txBody>
      </p:sp>
    </p:spTree>
    <p:extLst>
      <p:ext uri="{BB962C8B-B14F-4D97-AF65-F5344CB8AC3E}">
        <p14:creationId xmlns:p14="http://schemas.microsoft.com/office/powerpoint/2010/main" val="1415943935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#2: I am not Him.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I think I can run </a:t>
            </a:r>
            <a:br>
              <a:rPr lang="en-US" dirty="0" smtClean="0"/>
            </a:br>
            <a:r>
              <a:rPr lang="en-US" dirty="0" smtClean="0"/>
              <a:t>the church better than God. </a:t>
            </a:r>
          </a:p>
          <a:p>
            <a:pPr lvl="1"/>
            <a:r>
              <a:rPr lang="en-US" dirty="0" smtClean="0"/>
              <a:t>1 Timothy 3:15</a:t>
            </a:r>
          </a:p>
          <a:p>
            <a:pPr lvl="1"/>
            <a:r>
              <a:rPr lang="en-US" dirty="0" smtClean="0"/>
              <a:t>Ephesians 1:6, 12, 14</a:t>
            </a:r>
          </a:p>
          <a:p>
            <a:pPr lvl="1"/>
            <a:r>
              <a:rPr lang="en-US" dirty="0" smtClean="0"/>
              <a:t>1 Peter 5:2</a:t>
            </a:r>
          </a:p>
          <a:p>
            <a:r>
              <a:rPr lang="en-US" dirty="0" smtClean="0"/>
              <a:t>I need to submit to God. </a:t>
            </a:r>
          </a:p>
          <a:p>
            <a:pPr lvl="1"/>
            <a:r>
              <a:rPr lang="en-US" dirty="0" smtClean="0"/>
              <a:t>Job 40:3–6; 42:2–6</a:t>
            </a:r>
          </a:p>
          <a:p>
            <a:pPr lvl="1"/>
            <a:r>
              <a:rPr lang="en-US" dirty="0" smtClean="0"/>
              <a:t>Galatians 2:20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15148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938655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</Words>
  <Application>Microsoft Macintosh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Ephesians 3:20–21</vt:lpstr>
      <vt:lpstr>PowerPoint Presentation</vt:lpstr>
      <vt:lpstr>PowerPoint Presentation</vt:lpstr>
      <vt:lpstr>Truth #1: There is a God.</vt:lpstr>
      <vt:lpstr>Truth #2: I am not Him. </vt:lpstr>
      <vt:lpstr>Truth #2: I am not Him.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 3:20–21</dc:title>
  <dc:creator>TERRY  FRANCIS</dc:creator>
  <cp:lastModifiedBy>TERRY  FRANCIS</cp:lastModifiedBy>
  <cp:revision>1</cp:revision>
  <dcterms:created xsi:type="dcterms:W3CDTF">2014-07-13T12:56:56Z</dcterms:created>
  <dcterms:modified xsi:type="dcterms:W3CDTF">2014-07-13T13:07:02Z</dcterms:modified>
</cp:coreProperties>
</file>