
<file path=[Content_Types].xml><?xml version="1.0" encoding="utf-8"?>
<Types xmlns="http://schemas.openxmlformats.org/package/2006/content-types">
  <Override PartName="/ppt/slideLayouts/slideLayout4.xml" ContentType="application/vnd.openxmlformats-officedocument.presentationml.slideLayout+xml"/>
  <Default Extension="jpeg" ContentType="image/jpeg"/>
  <Override PartName="/ppt/slideLayouts/slideLayout6.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Default Extension="rels" ContentType="application/vnd.openxmlformats-package.relationship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theme/theme1.xml" ContentType="application/vnd.openxmlformats-officedocument.theme+xml"/>
  <Override PartName="/ppt/slides/slide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9" r:id="rId3"/>
    <p:sldId id="258" r:id="rId4"/>
    <p:sldId id="260" r:id="rId5"/>
    <p:sldId id="261" r:id="rId6"/>
    <p:sldId id="262" r:id="rId7"/>
    <p:sldId id="263"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73" d="100"/>
          <a:sy n="73" d="100"/>
        </p:scale>
        <p:origin x="-136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9C0B12-869C-984E-8CE6-51A01AE1BCE5}" type="datetimeFigureOut">
              <a:rPr lang="en-US" smtClean="0"/>
              <a:pPr/>
              <a:t>6/15/14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6097E-FD7F-E94F-8621-10E2C0C0F676}"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9C0B12-869C-984E-8CE6-51A01AE1BCE5}" type="datetimeFigureOut">
              <a:rPr lang="en-US" smtClean="0"/>
              <a:pPr/>
              <a:t>6/15/14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6097E-FD7F-E94F-8621-10E2C0C0F676}"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9C0B12-869C-984E-8CE6-51A01AE1BCE5}" type="datetimeFigureOut">
              <a:rPr lang="en-US" smtClean="0"/>
              <a:pPr/>
              <a:t>6/15/14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6097E-FD7F-E94F-8621-10E2C0C0F676}" type="slidenum">
              <a:rPr lang="en-US" smtClean="0"/>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9C0B12-869C-984E-8CE6-51A01AE1BCE5}" type="datetimeFigureOut">
              <a:rPr lang="en-US" smtClean="0"/>
              <a:pPr/>
              <a:t>6/15/14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6097E-FD7F-E94F-8621-10E2C0C0F676}"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9C0B12-869C-984E-8CE6-51A01AE1BCE5}" type="datetimeFigureOut">
              <a:rPr lang="en-US" smtClean="0"/>
              <a:pPr/>
              <a:t>6/15/14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6097E-FD7F-E94F-8621-10E2C0C0F676}"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9C0B12-869C-984E-8CE6-51A01AE1BCE5}" type="datetimeFigureOut">
              <a:rPr lang="en-US" smtClean="0"/>
              <a:pPr/>
              <a:t>6/15/14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E6097E-FD7F-E94F-8621-10E2C0C0F676}"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9C0B12-869C-984E-8CE6-51A01AE1BCE5}" type="datetimeFigureOut">
              <a:rPr lang="en-US" smtClean="0"/>
              <a:pPr/>
              <a:t>6/15/14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E6097E-FD7F-E94F-8621-10E2C0C0F676}"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9C0B12-869C-984E-8CE6-51A01AE1BCE5}" type="datetimeFigureOut">
              <a:rPr lang="en-US" smtClean="0"/>
              <a:pPr/>
              <a:t>6/15/14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E6097E-FD7F-E94F-8621-10E2C0C0F676}"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C0B12-869C-984E-8CE6-51A01AE1BCE5}" type="datetimeFigureOut">
              <a:rPr lang="en-US" smtClean="0"/>
              <a:pPr/>
              <a:t>6/15/14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E6097E-FD7F-E94F-8621-10E2C0C0F676}"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9C0B12-869C-984E-8CE6-51A01AE1BCE5}" type="datetimeFigureOut">
              <a:rPr lang="en-US" smtClean="0"/>
              <a:pPr/>
              <a:t>6/15/14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E6097E-FD7F-E94F-8621-10E2C0C0F676}"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9C0B12-869C-984E-8CE6-51A01AE1BCE5}" type="datetimeFigureOut">
              <a:rPr lang="en-US" smtClean="0"/>
              <a:pPr/>
              <a:t>6/15/14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E6097E-FD7F-E94F-8621-10E2C0C0F676}"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7" name="Picture 6" descr="Fathers_Day_Hand_Print_std_c_nt.jpg"/>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C0B12-869C-984E-8CE6-51A01AE1BCE5}" type="datetimeFigureOut">
              <a:rPr lang="en-US" smtClean="0"/>
              <a:pPr/>
              <a:t>6/15/14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6097E-FD7F-E94F-8621-10E2C0C0F67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l" defTabSz="457200" rtl="0" eaLnBrk="1" latinLnBrk="0" hangingPunct="1">
        <a:spcBef>
          <a:spcPct val="0"/>
        </a:spcBef>
        <a:buNone/>
        <a:defRPr sz="4400" kern="1200">
          <a:solidFill>
            <a:srgbClr val="26CDFF"/>
          </a:solidFill>
          <a:latin typeface="+mj-lt"/>
          <a:ea typeface="+mj-ea"/>
          <a:cs typeface="Comic Sans MS"/>
        </a:defRPr>
      </a:lvl1pPr>
    </p:titleStyle>
    <p:bodyStyle>
      <a:lvl1pPr marL="342900" indent="-342900" algn="l" defTabSz="457200" rtl="0" eaLnBrk="1" latinLnBrk="0" hangingPunct="1">
        <a:spcBef>
          <a:spcPct val="20000"/>
        </a:spcBef>
        <a:buFont typeface="Arial"/>
        <a:buChar char="•"/>
        <a:defRPr sz="3200" kern="1200">
          <a:solidFill>
            <a:srgbClr val="26CDFF"/>
          </a:solidFill>
          <a:latin typeface="+mn-lt"/>
          <a:ea typeface="+mn-ea"/>
          <a:cs typeface="Comic Sans MS"/>
        </a:defRPr>
      </a:lvl1pPr>
      <a:lvl2pPr marL="742950" indent="-285750" algn="l" defTabSz="457200" rtl="0" eaLnBrk="1" latinLnBrk="0" hangingPunct="1">
        <a:spcBef>
          <a:spcPct val="20000"/>
        </a:spcBef>
        <a:buFont typeface="Arial"/>
        <a:buChar char="–"/>
        <a:defRPr sz="2800" kern="1200">
          <a:solidFill>
            <a:srgbClr val="26CDFF"/>
          </a:solidFill>
          <a:latin typeface="+mn-lt"/>
          <a:ea typeface="+mn-ea"/>
          <a:cs typeface="Comic Sans MS"/>
        </a:defRPr>
      </a:lvl2pPr>
      <a:lvl3pPr marL="1143000" indent="-228600" algn="l" defTabSz="457200" rtl="0" eaLnBrk="1" latinLnBrk="0" hangingPunct="1">
        <a:spcBef>
          <a:spcPct val="20000"/>
        </a:spcBef>
        <a:buFont typeface="Arial"/>
        <a:buChar char="•"/>
        <a:defRPr sz="2400" kern="1200">
          <a:solidFill>
            <a:srgbClr val="26CDFF"/>
          </a:solidFill>
          <a:latin typeface="+mn-lt"/>
          <a:ea typeface="+mn-ea"/>
          <a:cs typeface="Comic Sans MS"/>
        </a:defRPr>
      </a:lvl3pPr>
      <a:lvl4pPr marL="1600200" indent="-228600" algn="l" defTabSz="457200" rtl="0" eaLnBrk="1" latinLnBrk="0" hangingPunct="1">
        <a:spcBef>
          <a:spcPct val="20000"/>
        </a:spcBef>
        <a:buFont typeface="Arial"/>
        <a:buChar char="–"/>
        <a:defRPr sz="2000" kern="1200">
          <a:solidFill>
            <a:srgbClr val="26CDFF"/>
          </a:solidFill>
          <a:latin typeface="+mn-lt"/>
          <a:ea typeface="+mn-ea"/>
          <a:cs typeface="Comic Sans MS"/>
        </a:defRPr>
      </a:lvl4pPr>
      <a:lvl5pPr marL="2057400" indent="-228600" algn="l" defTabSz="457200" rtl="0" eaLnBrk="1" latinLnBrk="0" hangingPunct="1">
        <a:spcBef>
          <a:spcPct val="20000"/>
        </a:spcBef>
        <a:buFont typeface="Arial"/>
        <a:buChar char="»"/>
        <a:defRPr sz="2000" kern="1200">
          <a:solidFill>
            <a:srgbClr val="26CDFF"/>
          </a:solidFill>
          <a:latin typeface="+mn-lt"/>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19038"/>
            <a:ext cx="8229600" cy="801398"/>
          </a:xfrm>
        </p:spPr>
        <p:txBody>
          <a:bodyPr/>
          <a:lstStyle/>
          <a:p>
            <a:pPr algn="l"/>
            <a:r>
              <a:rPr lang="en-US" dirty="0" smtClean="0"/>
              <a:t>1 Corinthians 8:5-6</a:t>
            </a:r>
            <a:endParaRPr lang="en-US" dirty="0"/>
          </a:p>
        </p:txBody>
      </p:sp>
      <p:sp>
        <p:nvSpPr>
          <p:cNvPr id="5" name="Content Placeholder 4"/>
          <p:cNvSpPr>
            <a:spLocks noGrp="1"/>
          </p:cNvSpPr>
          <p:nvPr>
            <p:ph idx="1"/>
          </p:nvPr>
        </p:nvSpPr>
        <p:spPr>
          <a:xfrm>
            <a:off x="457200" y="1120436"/>
            <a:ext cx="8229600" cy="4525963"/>
          </a:xfrm>
        </p:spPr>
        <p:txBody>
          <a:bodyPr/>
          <a:lstStyle/>
          <a:p>
            <a:pPr>
              <a:buNone/>
            </a:pPr>
            <a:r>
              <a:rPr lang="en-US" b="1" dirty="0" smtClean="0"/>
              <a:t>	5</a:t>
            </a:r>
            <a:r>
              <a:rPr lang="en-US" b="1" dirty="0"/>
              <a:t> For although there may be so-called gods in heaven or on earth—as indeed there are many “gods” and many “lords”— 6 yet for us there is one God, the Father, from whom are all things and for whom we exist, and one Lord, Jesus Christ, through whom are all things and through whom we exist.</a:t>
            </a:r>
            <a:endParaRPr lang="en-US" dirty="0"/>
          </a:p>
          <a:p>
            <a:pPr>
              <a:buNone/>
            </a:pP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11425921"/>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Father's Son.jpg"/>
          <p:cNvPicPr>
            <a:picLocks noChangeAspect="1"/>
          </p:cNvPicPr>
          <p:nvPr/>
        </p:nvPicPr>
        <p:blipFill>
          <a:blip r:embed="rId2"/>
          <a:stretch>
            <a:fillRect/>
          </a:stretch>
        </p:blipFill>
        <p:spPr>
          <a:xfrm>
            <a:off x="0" y="-1"/>
            <a:ext cx="9144001" cy="6858001"/>
          </a:xfrm>
          <a:prstGeom prst="rect">
            <a:avLst/>
          </a:prstGeom>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cs typeface="Comic Sans MS"/>
              </a:rPr>
              <a:t>I must connect with my Father</a:t>
            </a:r>
            <a:endParaRPr lang="en-US" dirty="0">
              <a:cs typeface="Comic Sans MS"/>
            </a:endParaRPr>
          </a:p>
        </p:txBody>
      </p:sp>
      <p:sp>
        <p:nvSpPr>
          <p:cNvPr id="3" name="Content Placeholder 2"/>
          <p:cNvSpPr>
            <a:spLocks noGrp="1"/>
          </p:cNvSpPr>
          <p:nvPr>
            <p:ph idx="1"/>
          </p:nvPr>
        </p:nvSpPr>
        <p:spPr/>
        <p:txBody>
          <a:bodyPr/>
          <a:lstStyle/>
          <a:p>
            <a:r>
              <a:rPr lang="en-US" dirty="0" smtClean="0"/>
              <a:t>Understand Jesus’ connection to the Father</a:t>
            </a:r>
          </a:p>
          <a:p>
            <a:r>
              <a:rPr lang="en-US" dirty="0" smtClean="0"/>
              <a:t>Mark 14:32-36</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must praise my Father</a:t>
            </a:r>
            <a:endParaRPr lang="en-US" dirty="0"/>
          </a:p>
        </p:txBody>
      </p:sp>
      <p:sp>
        <p:nvSpPr>
          <p:cNvPr id="3" name="Content Placeholder 2"/>
          <p:cNvSpPr>
            <a:spLocks noGrp="1"/>
          </p:cNvSpPr>
          <p:nvPr>
            <p:ph idx="1"/>
          </p:nvPr>
        </p:nvSpPr>
        <p:spPr/>
        <p:txBody>
          <a:bodyPr/>
          <a:lstStyle/>
          <a:p>
            <a:r>
              <a:rPr lang="en-US" dirty="0" smtClean="0"/>
              <a:t>We must praise Him during tough times</a:t>
            </a:r>
          </a:p>
          <a:p>
            <a:r>
              <a:rPr lang="en-US" dirty="0" smtClean="0"/>
              <a:t>We must praise Him during great times</a:t>
            </a:r>
            <a:endParaRPr lang="en-US"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must</a:t>
            </a:r>
            <a:r>
              <a:rPr lang="en-US" dirty="0" smtClean="0"/>
              <a:t> </a:t>
            </a:r>
            <a:r>
              <a:rPr lang="en-US" dirty="0" smtClean="0"/>
              <a:t>reflect</a:t>
            </a:r>
            <a:r>
              <a:rPr lang="en-US" dirty="0" smtClean="0"/>
              <a:t> </a:t>
            </a:r>
            <a:r>
              <a:rPr lang="en-US" dirty="0" smtClean="0"/>
              <a:t>my Father</a:t>
            </a:r>
            <a:endParaRPr lang="en-US" dirty="0"/>
          </a:p>
        </p:txBody>
      </p:sp>
      <p:sp>
        <p:nvSpPr>
          <p:cNvPr id="3" name="Content Placeholder 2"/>
          <p:cNvSpPr>
            <a:spLocks noGrp="1"/>
          </p:cNvSpPr>
          <p:nvPr>
            <p:ph idx="1"/>
          </p:nvPr>
        </p:nvSpPr>
        <p:spPr/>
        <p:txBody>
          <a:bodyPr/>
          <a:lstStyle/>
          <a:p>
            <a:r>
              <a:rPr lang="en-US" dirty="0" smtClean="0"/>
              <a:t>We must let Him mold us</a:t>
            </a:r>
          </a:p>
          <a:p>
            <a:r>
              <a:rPr lang="en-US" dirty="0" smtClean="0"/>
              <a:t>We must want what He wants</a:t>
            </a:r>
          </a:p>
          <a:p>
            <a:r>
              <a:rPr lang="en-US" dirty="0" smtClean="0"/>
              <a:t>We must mirror His character</a:t>
            </a:r>
          </a:p>
          <a:p>
            <a:r>
              <a:rPr lang="en-US" dirty="0" smtClean="0"/>
              <a:t>We must tell Him we love Him</a:t>
            </a:r>
            <a:endParaRPr lang="en-U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must trust my Father</a:t>
            </a:r>
            <a:endParaRPr lang="en-US" dirty="0"/>
          </a:p>
        </p:txBody>
      </p:sp>
      <p:sp>
        <p:nvSpPr>
          <p:cNvPr id="3" name="Content Placeholder 2"/>
          <p:cNvSpPr>
            <a:spLocks noGrp="1"/>
          </p:cNvSpPr>
          <p:nvPr>
            <p:ph idx="1"/>
          </p:nvPr>
        </p:nvSpPr>
        <p:spPr/>
        <p:txBody>
          <a:bodyPr/>
          <a:lstStyle/>
          <a:p>
            <a:r>
              <a:rPr lang="en-US" dirty="0" smtClean="0"/>
              <a:t>Psalm 20:6-8</a:t>
            </a:r>
          </a:p>
          <a:p>
            <a:r>
              <a:rPr lang="en-US" dirty="0" smtClean="0"/>
              <a:t>Listen to what He says</a:t>
            </a:r>
          </a:p>
          <a:p>
            <a:r>
              <a:rPr lang="en-US" dirty="0" smtClean="0"/>
              <a:t>Run to Him in times of trouble</a:t>
            </a:r>
            <a:endParaRPr lang="en-US"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11425921"/>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TotalTime>
  <Words>171</Words>
  <Application>Microsoft Macintosh PowerPoint</Application>
  <PresentationFormat>On-screen Show (4:3)</PresentationFormat>
  <Paragraphs>17</Paragraphs>
  <Slides>8</Slides>
  <Notes>0</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1 Corinthians 8:5-6</vt:lpstr>
      <vt:lpstr>Slide 2</vt:lpstr>
      <vt:lpstr>Slide 3</vt:lpstr>
      <vt:lpstr>I must connect with my Father</vt:lpstr>
      <vt:lpstr>I must praise my Father</vt:lpstr>
      <vt:lpstr>I must reflect my Father</vt:lpstr>
      <vt:lpstr>I must trust my Father</vt:lpstr>
      <vt:lpstr>Slide 8</vt:lpstr>
    </vt:vector>
  </TitlesOfParts>
  <Company>Luke Adams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Corinthians 8:5-6</dc:title>
  <dc:creator>Luke Adams</dc:creator>
  <cp:lastModifiedBy>Luke Adams</cp:lastModifiedBy>
  <cp:revision>4</cp:revision>
  <dcterms:created xsi:type="dcterms:W3CDTF">2014-06-15T11:54:13Z</dcterms:created>
  <dcterms:modified xsi:type="dcterms:W3CDTF">2014-06-15T12:18:45Z</dcterms:modified>
</cp:coreProperties>
</file>