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6" r:id="rId3"/>
    <p:sldId id="257" r:id="rId4"/>
    <p:sldId id="258" r:id="rId5"/>
    <p:sldId id="259" r:id="rId6"/>
    <p:sldId id="260" r:id="rId7"/>
    <p:sldId id="261" r:id="rId8"/>
    <p:sldId id="262" r:id="rId9"/>
    <p:sldId id="263" r:id="rId10"/>
    <p:sldId id="264" r:id="rId11"/>
    <p:sldId id="265"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326" y="-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AE1FE4-6FB2-054A-8B33-D00D0E4CF1C0}" type="datetimeFigureOut">
              <a:rPr lang="en-US" smtClean="0"/>
              <a:pPr/>
              <a:t>6/8/2014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DB2D5-BBD5-0448-8BA9-D1FBA33E082F}" type="slidenum">
              <a:rPr lang="en-US" smtClean="0"/>
              <a:pPr/>
              <a:t>‹#›</a:t>
            </a:fld>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AE1FE4-6FB2-054A-8B33-D00D0E4CF1C0}" type="datetimeFigureOut">
              <a:rPr lang="en-US" smtClean="0"/>
              <a:pPr/>
              <a:t>6/8/2014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DB2D5-BBD5-0448-8BA9-D1FBA33E082F}" type="slidenum">
              <a:rPr lang="en-US" smtClean="0"/>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AE1FE4-6FB2-054A-8B33-D00D0E4CF1C0}" type="datetimeFigureOut">
              <a:rPr lang="en-US" smtClean="0"/>
              <a:pPr/>
              <a:t>6/8/2014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DB2D5-BBD5-0448-8BA9-D1FBA33E082F}" type="slidenum">
              <a:rPr lang="en-US" smtClean="0"/>
              <a:pPr/>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AE1FE4-6FB2-054A-8B33-D00D0E4CF1C0}" type="datetimeFigureOut">
              <a:rPr lang="en-US" smtClean="0"/>
              <a:pPr/>
              <a:t>6/8/2014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DB2D5-BBD5-0448-8BA9-D1FBA33E082F}" type="slidenum">
              <a:rPr lang="en-US" smtClean="0"/>
              <a:pPr/>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AE1FE4-6FB2-054A-8B33-D00D0E4CF1C0}" type="datetimeFigureOut">
              <a:rPr lang="en-US" smtClean="0"/>
              <a:pPr/>
              <a:t>6/8/2014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DB2D5-BBD5-0448-8BA9-D1FBA33E082F}" type="slidenum">
              <a:rPr lang="en-US" smtClean="0"/>
              <a:pPr/>
              <a:t>‹#›</a:t>
            </a:fld>
            <a:endParaRPr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AE1FE4-6FB2-054A-8B33-D00D0E4CF1C0}" type="datetimeFigureOut">
              <a:rPr lang="en-US" smtClean="0"/>
              <a:pPr/>
              <a:t>6/8/2014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DB2D5-BBD5-0448-8BA9-D1FBA33E082F}" type="slidenum">
              <a:rPr lang="en-US" smtClean="0"/>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AE1FE4-6FB2-054A-8B33-D00D0E4CF1C0}" type="datetimeFigureOut">
              <a:rPr lang="en-US" smtClean="0"/>
              <a:pPr/>
              <a:t>6/8/2014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3DB2D5-BBD5-0448-8BA9-D1FBA33E082F}" type="slidenum">
              <a:rPr lang="en-US" smtClean="0"/>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AE1FE4-6FB2-054A-8B33-D00D0E4CF1C0}" type="datetimeFigureOut">
              <a:rPr lang="en-US" smtClean="0"/>
              <a:pPr/>
              <a:t>6/8/2014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3DB2D5-BBD5-0448-8BA9-D1FBA33E082F}" type="slidenum">
              <a:rPr lang="en-US" smtClean="0"/>
              <a:pPr/>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AE1FE4-6FB2-054A-8B33-D00D0E4CF1C0}" type="datetimeFigureOut">
              <a:rPr lang="en-US" smtClean="0"/>
              <a:pPr/>
              <a:t>6/8/2014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3DB2D5-BBD5-0448-8BA9-D1FBA33E082F}" type="slidenum">
              <a:rPr lang="en-US" smtClean="0"/>
              <a:pPr/>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AE1FE4-6FB2-054A-8B33-D00D0E4CF1C0}" type="datetimeFigureOut">
              <a:rPr lang="en-US" smtClean="0"/>
              <a:pPr/>
              <a:t>6/8/2014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DB2D5-BBD5-0448-8BA9-D1FBA33E082F}" type="slidenum">
              <a:rPr lang="en-US" smtClean="0"/>
              <a:pPr/>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AE1FE4-6FB2-054A-8B33-D00D0E4CF1C0}" type="datetimeFigureOut">
              <a:rPr lang="en-US" smtClean="0"/>
              <a:pPr/>
              <a:t>6/8/2014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DB2D5-BBD5-0448-8BA9-D1FBA33E082F}" type="slidenum">
              <a:rPr lang="en-US" smtClean="0"/>
              <a:pPr/>
              <a:t>‹#›</a:t>
            </a:fld>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AE1FE4-6FB2-054A-8B33-D00D0E4CF1C0}" type="datetimeFigureOut">
              <a:rPr lang="en-US" smtClean="0"/>
              <a:pPr/>
              <a:t>6/8/2014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3DB2D5-BBD5-0448-8BA9-D1FBA33E082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06.08.14.portraits.02.jpg"/>
          <p:cNvPicPr>
            <a:picLocks noChangeAspect="1"/>
          </p:cNvPicPr>
          <p:nvPr/>
        </p:nvPicPr>
        <p:blipFill>
          <a:blip r:embed="rId2"/>
          <a:stretch>
            <a:fillRect/>
          </a:stretch>
        </p:blipFill>
        <p:spPr>
          <a:xfrm>
            <a:off x="0" y="0"/>
            <a:ext cx="9144000" cy="6858000"/>
          </a:xfrm>
          <a:prstGeom prst="rect">
            <a:avLst/>
          </a:prstGeom>
        </p:spPr>
      </p:pic>
      <p:sp>
        <p:nvSpPr>
          <p:cNvPr id="6" name="Title 5"/>
          <p:cNvSpPr>
            <a:spLocks noGrp="1"/>
          </p:cNvSpPr>
          <p:nvPr>
            <p:ph type="title"/>
          </p:nvPr>
        </p:nvSpPr>
        <p:spPr/>
        <p:txBody>
          <a:bodyPr/>
          <a:lstStyle/>
          <a:p>
            <a:pPr algn="l"/>
            <a:r>
              <a:rPr lang="en-US" dirty="0" smtClean="0">
                <a:solidFill>
                  <a:srgbClr val="000000"/>
                </a:solidFill>
              </a:rPr>
              <a:t>Matthew 5:13–14</a:t>
            </a:r>
            <a:endParaRPr lang="en-US" dirty="0">
              <a:solidFill>
                <a:srgbClr val="000000"/>
              </a:solidFill>
            </a:endParaRPr>
          </a:p>
        </p:txBody>
      </p:sp>
      <p:sp>
        <p:nvSpPr>
          <p:cNvPr id="7" name="Content Placeholder 6"/>
          <p:cNvSpPr>
            <a:spLocks noGrp="1"/>
          </p:cNvSpPr>
          <p:nvPr>
            <p:ph idx="1"/>
          </p:nvPr>
        </p:nvSpPr>
        <p:spPr>
          <a:xfrm>
            <a:off x="457200" y="1417638"/>
            <a:ext cx="8229600" cy="4525963"/>
          </a:xfrm>
        </p:spPr>
        <p:txBody>
          <a:bodyPr>
            <a:normAutofit/>
          </a:bodyPr>
          <a:lstStyle/>
          <a:p>
            <a:pPr>
              <a:buNone/>
            </a:pPr>
            <a:r>
              <a:rPr lang="en-US" b="1" dirty="0" smtClean="0">
                <a:solidFill>
                  <a:srgbClr val="000000"/>
                </a:solidFill>
              </a:rPr>
              <a:t>	13 “You are the salt of the earth, but if salt has lost its taste, how shall its saltiness be restored? It is no longer good for anything except to be thrown out and trampled under people's feet. 14 “You are the light of the world. A city set on a hill cannot be hidden. </a:t>
            </a:r>
            <a:endParaRPr lang="en-US" dirty="0" smtClean="0">
              <a:solidFill>
                <a:srgbClr val="000000"/>
              </a:solidFill>
            </a:endParaRPr>
          </a:p>
          <a:p>
            <a:pPr>
              <a:buNone/>
            </a:pPr>
            <a:endParaRPr lang="en-US" dirty="0">
              <a:solidFill>
                <a:srgbClr val="000000"/>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06.08.14.portraits.02.jpg"/>
          <p:cNvPicPr>
            <a:picLocks noChangeAspect="1"/>
          </p:cNvPicPr>
          <p:nvPr/>
        </p:nvPicPr>
        <p:blipFill>
          <a:blip r:embed="rId2"/>
          <a:stretch>
            <a:fillRect/>
          </a:stretch>
        </p:blipFill>
        <p:spPr>
          <a:xfrm>
            <a:off x="0" y="0"/>
            <a:ext cx="9144000" cy="6858000"/>
          </a:xfrm>
          <a:prstGeom prst="rect">
            <a:avLst/>
          </a:prstGeom>
        </p:spPr>
      </p:pic>
      <p:sp>
        <p:nvSpPr>
          <p:cNvPr id="6" name="Title 5"/>
          <p:cNvSpPr>
            <a:spLocks noGrp="1"/>
          </p:cNvSpPr>
          <p:nvPr>
            <p:ph type="title"/>
          </p:nvPr>
        </p:nvSpPr>
        <p:spPr/>
        <p:txBody>
          <a:bodyPr/>
          <a:lstStyle/>
          <a:p>
            <a:pPr algn="l"/>
            <a:r>
              <a:rPr lang="en-US" dirty="0" smtClean="0">
                <a:solidFill>
                  <a:schemeClr val="bg1"/>
                </a:solidFill>
              </a:rPr>
              <a:t>A Vessel</a:t>
            </a:r>
            <a:endParaRPr lang="en-US" dirty="0">
              <a:solidFill>
                <a:schemeClr val="bg1"/>
              </a:solidFill>
            </a:endParaRPr>
          </a:p>
        </p:txBody>
      </p:sp>
      <p:sp>
        <p:nvSpPr>
          <p:cNvPr id="7" name="Content Placeholder 6"/>
          <p:cNvSpPr>
            <a:spLocks noGrp="1"/>
          </p:cNvSpPr>
          <p:nvPr>
            <p:ph idx="1"/>
          </p:nvPr>
        </p:nvSpPr>
        <p:spPr/>
        <p:txBody>
          <a:bodyPr/>
          <a:lstStyle/>
          <a:p>
            <a:r>
              <a:rPr lang="en-US" dirty="0" smtClean="0">
                <a:solidFill>
                  <a:srgbClr val="000000"/>
                </a:solidFill>
              </a:rPr>
              <a:t>2</a:t>
            </a:r>
            <a:r>
              <a:rPr lang="en-US" baseline="30000" dirty="0" smtClean="0">
                <a:solidFill>
                  <a:srgbClr val="000000"/>
                </a:solidFill>
              </a:rPr>
              <a:t>nd</a:t>
            </a:r>
            <a:r>
              <a:rPr lang="en-US" dirty="0" smtClean="0">
                <a:solidFill>
                  <a:srgbClr val="000000"/>
                </a:solidFill>
              </a:rPr>
              <a:t> Timothy 2:20–21</a:t>
            </a:r>
            <a:endParaRPr lang="en-US" dirty="0">
              <a:solidFill>
                <a:srgbClr val="000000"/>
              </a:solidFill>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06.08.14.portraits.02.jpg"/>
          <p:cNvPicPr>
            <a:picLocks noChangeAspect="1"/>
          </p:cNvPicPr>
          <p:nvPr/>
        </p:nvPicPr>
        <p:blipFill>
          <a:blip r:embed="rId2"/>
          <a:stretch>
            <a:fillRect/>
          </a:stretch>
        </p:blipFill>
        <p:spPr>
          <a:xfrm>
            <a:off x="0" y="0"/>
            <a:ext cx="9144000" cy="6858000"/>
          </a:xfrm>
          <a:prstGeom prst="rect">
            <a:avLst/>
          </a:prstGeom>
        </p:spPr>
      </p:pic>
      <p:sp>
        <p:nvSpPr>
          <p:cNvPr id="6" name="Title 5"/>
          <p:cNvSpPr>
            <a:spLocks noGrp="1"/>
          </p:cNvSpPr>
          <p:nvPr>
            <p:ph type="title"/>
          </p:nvPr>
        </p:nvSpPr>
        <p:spPr/>
        <p:txBody>
          <a:bodyPr/>
          <a:lstStyle/>
          <a:p>
            <a:pPr algn="l"/>
            <a:r>
              <a:rPr lang="en-US" dirty="0" smtClean="0">
                <a:solidFill>
                  <a:schemeClr val="bg1"/>
                </a:solidFill>
              </a:rPr>
              <a:t>A Servant</a:t>
            </a:r>
            <a:endParaRPr lang="en-US" dirty="0">
              <a:solidFill>
                <a:schemeClr val="bg1"/>
              </a:solidFill>
            </a:endParaRPr>
          </a:p>
        </p:txBody>
      </p:sp>
      <p:sp>
        <p:nvSpPr>
          <p:cNvPr id="7" name="Content Placeholder 6"/>
          <p:cNvSpPr>
            <a:spLocks noGrp="1"/>
          </p:cNvSpPr>
          <p:nvPr>
            <p:ph idx="1"/>
          </p:nvPr>
        </p:nvSpPr>
        <p:spPr/>
        <p:txBody>
          <a:bodyPr/>
          <a:lstStyle/>
          <a:p>
            <a:r>
              <a:rPr lang="en-US" dirty="0" smtClean="0">
                <a:solidFill>
                  <a:srgbClr val="000000"/>
                </a:solidFill>
              </a:rPr>
              <a:t>2</a:t>
            </a:r>
            <a:r>
              <a:rPr lang="en-US" baseline="30000" dirty="0" smtClean="0">
                <a:solidFill>
                  <a:srgbClr val="000000"/>
                </a:solidFill>
              </a:rPr>
              <a:t>nd</a:t>
            </a:r>
            <a:r>
              <a:rPr lang="en-US" dirty="0" smtClean="0">
                <a:solidFill>
                  <a:srgbClr val="000000"/>
                </a:solidFill>
              </a:rPr>
              <a:t> Timothy 2:24–26</a:t>
            </a:r>
          </a:p>
          <a:p>
            <a:r>
              <a:rPr lang="en-US" dirty="0" smtClean="0">
                <a:solidFill>
                  <a:srgbClr val="000000"/>
                </a:solidFill>
              </a:rPr>
              <a:t>Matthew 25:24–30</a:t>
            </a:r>
            <a:endParaRPr lang="en-US" dirty="0">
              <a:solidFill>
                <a:srgbClr val="000000"/>
              </a:solidFill>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06.08.14.portraits.02.jpg"/>
          <p:cNvPicPr>
            <a:picLocks noChangeAspect="1"/>
          </p:cNvPicPr>
          <p:nvPr/>
        </p:nvPicPr>
        <p:blipFill>
          <a:blip r:embed="rId2"/>
          <a:stretch>
            <a:fillRect/>
          </a:stretch>
        </p:blipFill>
        <p:spPr>
          <a:xfrm>
            <a:off x="0" y="0"/>
            <a:ext cx="9144000" cy="6858000"/>
          </a:xfrm>
          <a:prstGeom prst="rect">
            <a:avLst/>
          </a:prstGeom>
        </p:spPr>
      </p:pic>
      <p:sp>
        <p:nvSpPr>
          <p:cNvPr id="6" name="Title 5"/>
          <p:cNvSpPr>
            <a:spLocks noGrp="1"/>
          </p:cNvSpPr>
          <p:nvPr>
            <p:ph type="title"/>
          </p:nvPr>
        </p:nvSpPr>
        <p:spPr/>
        <p:txBody>
          <a:bodyPr/>
          <a:lstStyle/>
          <a:p>
            <a:pPr algn="l"/>
            <a:r>
              <a:rPr lang="en-US" dirty="0" smtClean="0">
                <a:solidFill>
                  <a:srgbClr val="000000"/>
                </a:solidFill>
              </a:rPr>
              <a:t>Matthew 5:15–16</a:t>
            </a:r>
            <a:endParaRPr lang="en-US" dirty="0">
              <a:solidFill>
                <a:srgbClr val="000000"/>
              </a:solidFill>
            </a:endParaRPr>
          </a:p>
        </p:txBody>
      </p:sp>
      <p:sp>
        <p:nvSpPr>
          <p:cNvPr id="7" name="Content Placeholder 6"/>
          <p:cNvSpPr>
            <a:spLocks noGrp="1"/>
          </p:cNvSpPr>
          <p:nvPr>
            <p:ph idx="1"/>
          </p:nvPr>
        </p:nvSpPr>
        <p:spPr>
          <a:xfrm>
            <a:off x="457200" y="1417638"/>
            <a:ext cx="8229600" cy="4525963"/>
          </a:xfrm>
        </p:spPr>
        <p:txBody>
          <a:bodyPr>
            <a:normAutofit/>
          </a:bodyPr>
          <a:lstStyle/>
          <a:p>
            <a:pPr>
              <a:buNone/>
            </a:pPr>
            <a:r>
              <a:rPr lang="en-US" b="1" dirty="0" smtClean="0">
                <a:solidFill>
                  <a:srgbClr val="000000"/>
                </a:solidFill>
              </a:rPr>
              <a:t>	15 Nor do people light a lamp and put it under a basket, but on a stand, and it gives light to all in the house. 16 In the same way, let your light shine before others, so that they may see your good works and give glory to your Father who is in heaven.</a:t>
            </a:r>
            <a:endParaRPr lang="en-US" dirty="0" smtClean="0">
              <a:solidFill>
                <a:srgbClr val="000000"/>
              </a:solidFill>
            </a:endParaRPr>
          </a:p>
          <a:p>
            <a:endParaRPr lang="en-US" dirty="0">
              <a:solidFill>
                <a:srgbClr val="000000"/>
              </a:solidFill>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endParaRPr lang="en-US"/>
          </a:p>
        </p:txBody>
      </p:sp>
      <p:pic>
        <p:nvPicPr>
          <p:cNvPr id="6" name="Picture 5" descr="06.08.14.portraits.01.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06.08.14.portraits.02.jpg"/>
          <p:cNvPicPr>
            <a:picLocks noChangeAspect="1"/>
          </p:cNvPicPr>
          <p:nvPr/>
        </p:nvPicPr>
        <p:blipFill>
          <a:blip r:embed="rId2"/>
          <a:stretch>
            <a:fillRect/>
          </a:stretch>
        </p:blipFill>
        <p:spPr>
          <a:xfrm>
            <a:off x="0" y="0"/>
            <a:ext cx="9144000" cy="6858000"/>
          </a:xfrm>
          <a:prstGeom prst="rect">
            <a:avLst/>
          </a:prstGeom>
        </p:spPr>
      </p:pic>
      <p:sp>
        <p:nvSpPr>
          <p:cNvPr id="6" name="Title 5"/>
          <p:cNvSpPr>
            <a:spLocks noGrp="1"/>
          </p:cNvSpPr>
          <p:nvPr>
            <p:ph type="title"/>
          </p:nvPr>
        </p:nvSpPr>
        <p:spPr/>
        <p:txBody>
          <a:bodyPr/>
          <a:lstStyle/>
          <a:p>
            <a:pPr algn="l"/>
            <a:r>
              <a:rPr lang="en-US" dirty="0" smtClean="0">
                <a:solidFill>
                  <a:schemeClr val="bg1"/>
                </a:solidFill>
              </a:rPr>
              <a:t>A Teacher</a:t>
            </a:r>
            <a:endParaRPr lang="en-US" dirty="0">
              <a:solidFill>
                <a:schemeClr val="bg1"/>
              </a:solidFill>
            </a:endParaRPr>
          </a:p>
        </p:txBody>
      </p:sp>
      <p:sp>
        <p:nvSpPr>
          <p:cNvPr id="7" name="Content Placeholder 6"/>
          <p:cNvSpPr>
            <a:spLocks noGrp="1"/>
          </p:cNvSpPr>
          <p:nvPr>
            <p:ph idx="1"/>
          </p:nvPr>
        </p:nvSpPr>
        <p:spPr/>
        <p:txBody>
          <a:bodyPr/>
          <a:lstStyle/>
          <a:p>
            <a:r>
              <a:rPr lang="en-US" dirty="0" smtClean="0">
                <a:solidFill>
                  <a:srgbClr val="000000"/>
                </a:solidFill>
              </a:rPr>
              <a:t>2</a:t>
            </a:r>
            <a:r>
              <a:rPr lang="en-US" baseline="30000" dirty="0" smtClean="0">
                <a:solidFill>
                  <a:srgbClr val="000000"/>
                </a:solidFill>
              </a:rPr>
              <a:t>nd</a:t>
            </a:r>
            <a:r>
              <a:rPr lang="en-US" dirty="0" smtClean="0">
                <a:solidFill>
                  <a:srgbClr val="000000"/>
                </a:solidFill>
              </a:rPr>
              <a:t> Timothy 2:1–2</a:t>
            </a:r>
          </a:p>
          <a:p>
            <a:r>
              <a:rPr lang="en-US" dirty="0" smtClean="0">
                <a:solidFill>
                  <a:srgbClr val="000000"/>
                </a:solidFill>
              </a:rPr>
              <a:t>Acts 20:17–21</a:t>
            </a:r>
            <a:endParaRPr lang="en-US" dirty="0">
              <a:solidFill>
                <a:srgbClr val="000000"/>
              </a:solidFill>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06.08.14.portraits.02.jpg"/>
          <p:cNvPicPr>
            <a:picLocks noChangeAspect="1"/>
          </p:cNvPicPr>
          <p:nvPr/>
        </p:nvPicPr>
        <p:blipFill>
          <a:blip r:embed="rId2"/>
          <a:stretch>
            <a:fillRect/>
          </a:stretch>
        </p:blipFill>
        <p:spPr>
          <a:xfrm>
            <a:off x="0" y="0"/>
            <a:ext cx="9144000" cy="6858000"/>
          </a:xfrm>
          <a:prstGeom prst="rect">
            <a:avLst/>
          </a:prstGeom>
        </p:spPr>
      </p:pic>
      <p:sp>
        <p:nvSpPr>
          <p:cNvPr id="6" name="Title 5"/>
          <p:cNvSpPr>
            <a:spLocks noGrp="1"/>
          </p:cNvSpPr>
          <p:nvPr>
            <p:ph type="title"/>
          </p:nvPr>
        </p:nvSpPr>
        <p:spPr/>
        <p:txBody>
          <a:bodyPr/>
          <a:lstStyle/>
          <a:p>
            <a:pPr algn="l"/>
            <a:r>
              <a:rPr lang="en-US" dirty="0" smtClean="0">
                <a:solidFill>
                  <a:schemeClr val="bg1"/>
                </a:solidFill>
              </a:rPr>
              <a:t>A Good Soldier</a:t>
            </a:r>
            <a:endParaRPr lang="en-US" dirty="0">
              <a:solidFill>
                <a:schemeClr val="bg1"/>
              </a:solidFill>
            </a:endParaRPr>
          </a:p>
        </p:txBody>
      </p:sp>
      <p:sp>
        <p:nvSpPr>
          <p:cNvPr id="7" name="Content Placeholder 6"/>
          <p:cNvSpPr>
            <a:spLocks noGrp="1"/>
          </p:cNvSpPr>
          <p:nvPr>
            <p:ph idx="1"/>
          </p:nvPr>
        </p:nvSpPr>
        <p:spPr/>
        <p:txBody>
          <a:bodyPr/>
          <a:lstStyle/>
          <a:p>
            <a:r>
              <a:rPr lang="en-US" dirty="0" smtClean="0">
                <a:solidFill>
                  <a:srgbClr val="000000"/>
                </a:solidFill>
              </a:rPr>
              <a:t>2</a:t>
            </a:r>
            <a:r>
              <a:rPr lang="en-US" baseline="30000" dirty="0" smtClean="0">
                <a:solidFill>
                  <a:srgbClr val="000000"/>
                </a:solidFill>
              </a:rPr>
              <a:t>nd</a:t>
            </a:r>
            <a:r>
              <a:rPr lang="en-US" dirty="0" smtClean="0">
                <a:solidFill>
                  <a:srgbClr val="000000"/>
                </a:solidFill>
              </a:rPr>
              <a:t> Timothy 2:3–4</a:t>
            </a:r>
          </a:p>
          <a:p>
            <a:r>
              <a:rPr lang="en-US" dirty="0" smtClean="0">
                <a:solidFill>
                  <a:srgbClr val="000000"/>
                </a:solidFill>
              </a:rPr>
              <a:t>2</a:t>
            </a:r>
            <a:r>
              <a:rPr lang="en-US" baseline="30000" dirty="0" smtClean="0">
                <a:solidFill>
                  <a:srgbClr val="000000"/>
                </a:solidFill>
              </a:rPr>
              <a:t>nd</a:t>
            </a:r>
            <a:r>
              <a:rPr lang="en-US" dirty="0" smtClean="0">
                <a:solidFill>
                  <a:srgbClr val="000000"/>
                </a:solidFill>
              </a:rPr>
              <a:t> Timothy 3:12</a:t>
            </a:r>
          </a:p>
          <a:p>
            <a:r>
              <a:rPr lang="en-US" dirty="0" smtClean="0">
                <a:solidFill>
                  <a:srgbClr val="000000"/>
                </a:solidFill>
              </a:rPr>
              <a:t>1 John 2:17</a:t>
            </a:r>
            <a:endParaRPr lang="en-US" dirty="0">
              <a:solidFill>
                <a:srgbClr val="000000"/>
              </a:solidFill>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06.08.14.portraits.02.jpg"/>
          <p:cNvPicPr>
            <a:picLocks noChangeAspect="1"/>
          </p:cNvPicPr>
          <p:nvPr/>
        </p:nvPicPr>
        <p:blipFill>
          <a:blip r:embed="rId2"/>
          <a:stretch>
            <a:fillRect/>
          </a:stretch>
        </p:blipFill>
        <p:spPr>
          <a:xfrm>
            <a:off x="0" y="0"/>
            <a:ext cx="9144000" cy="6858000"/>
          </a:xfrm>
          <a:prstGeom prst="rect">
            <a:avLst/>
          </a:prstGeom>
        </p:spPr>
      </p:pic>
      <p:sp>
        <p:nvSpPr>
          <p:cNvPr id="6" name="Title 5"/>
          <p:cNvSpPr>
            <a:spLocks noGrp="1"/>
          </p:cNvSpPr>
          <p:nvPr>
            <p:ph type="title"/>
          </p:nvPr>
        </p:nvSpPr>
        <p:spPr/>
        <p:txBody>
          <a:bodyPr/>
          <a:lstStyle/>
          <a:p>
            <a:pPr algn="l"/>
            <a:r>
              <a:rPr lang="en-US" dirty="0" smtClean="0">
                <a:solidFill>
                  <a:schemeClr val="bg1"/>
                </a:solidFill>
              </a:rPr>
              <a:t>An Athlete</a:t>
            </a:r>
            <a:endParaRPr lang="en-US" dirty="0">
              <a:solidFill>
                <a:schemeClr val="bg1"/>
              </a:solidFill>
            </a:endParaRPr>
          </a:p>
        </p:txBody>
      </p:sp>
      <p:sp>
        <p:nvSpPr>
          <p:cNvPr id="7" name="Content Placeholder 6"/>
          <p:cNvSpPr>
            <a:spLocks noGrp="1"/>
          </p:cNvSpPr>
          <p:nvPr>
            <p:ph idx="1"/>
          </p:nvPr>
        </p:nvSpPr>
        <p:spPr/>
        <p:txBody>
          <a:bodyPr/>
          <a:lstStyle/>
          <a:p>
            <a:r>
              <a:rPr lang="en-US" dirty="0" smtClean="0">
                <a:solidFill>
                  <a:srgbClr val="000000"/>
                </a:solidFill>
              </a:rPr>
              <a:t>2</a:t>
            </a:r>
            <a:r>
              <a:rPr lang="en-US" baseline="30000" dirty="0" smtClean="0">
                <a:solidFill>
                  <a:srgbClr val="000000"/>
                </a:solidFill>
              </a:rPr>
              <a:t>nd</a:t>
            </a:r>
            <a:r>
              <a:rPr lang="en-US" dirty="0" smtClean="0">
                <a:solidFill>
                  <a:srgbClr val="000000"/>
                </a:solidFill>
              </a:rPr>
              <a:t> Timothy 2:5</a:t>
            </a:r>
          </a:p>
          <a:p>
            <a:r>
              <a:rPr lang="en-US" dirty="0" smtClean="0">
                <a:solidFill>
                  <a:srgbClr val="000000"/>
                </a:solidFill>
              </a:rPr>
              <a:t>Colossians 1:9–10</a:t>
            </a:r>
          </a:p>
          <a:p>
            <a:r>
              <a:rPr lang="en-US" dirty="0" smtClean="0">
                <a:solidFill>
                  <a:srgbClr val="000000"/>
                </a:solidFill>
              </a:rPr>
              <a:t>2 Peter 1:5-8</a:t>
            </a:r>
            <a:endParaRPr lang="en-US" dirty="0">
              <a:solidFill>
                <a:srgbClr val="000000"/>
              </a:solidFill>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06.08.14.portraits.02.jpg"/>
          <p:cNvPicPr>
            <a:picLocks noChangeAspect="1"/>
          </p:cNvPicPr>
          <p:nvPr/>
        </p:nvPicPr>
        <p:blipFill>
          <a:blip r:embed="rId2"/>
          <a:stretch>
            <a:fillRect/>
          </a:stretch>
        </p:blipFill>
        <p:spPr>
          <a:xfrm>
            <a:off x="0" y="0"/>
            <a:ext cx="9144000" cy="6858000"/>
          </a:xfrm>
          <a:prstGeom prst="rect">
            <a:avLst/>
          </a:prstGeom>
        </p:spPr>
      </p:pic>
      <p:sp>
        <p:nvSpPr>
          <p:cNvPr id="6" name="Title 5"/>
          <p:cNvSpPr>
            <a:spLocks noGrp="1"/>
          </p:cNvSpPr>
          <p:nvPr>
            <p:ph type="title"/>
          </p:nvPr>
        </p:nvSpPr>
        <p:spPr/>
        <p:txBody>
          <a:bodyPr/>
          <a:lstStyle/>
          <a:p>
            <a:pPr algn="l"/>
            <a:r>
              <a:rPr lang="en-US" dirty="0" smtClean="0">
                <a:solidFill>
                  <a:schemeClr val="bg1"/>
                </a:solidFill>
              </a:rPr>
              <a:t>A Farmer</a:t>
            </a:r>
            <a:endParaRPr lang="en-US" dirty="0">
              <a:solidFill>
                <a:schemeClr val="bg1"/>
              </a:solidFill>
            </a:endParaRPr>
          </a:p>
        </p:txBody>
      </p:sp>
      <p:sp>
        <p:nvSpPr>
          <p:cNvPr id="7" name="Content Placeholder 6"/>
          <p:cNvSpPr>
            <a:spLocks noGrp="1"/>
          </p:cNvSpPr>
          <p:nvPr>
            <p:ph idx="1"/>
          </p:nvPr>
        </p:nvSpPr>
        <p:spPr/>
        <p:txBody>
          <a:bodyPr/>
          <a:lstStyle/>
          <a:p>
            <a:r>
              <a:rPr lang="en-US" dirty="0" smtClean="0">
                <a:solidFill>
                  <a:srgbClr val="000000"/>
                </a:solidFill>
              </a:rPr>
              <a:t>2</a:t>
            </a:r>
            <a:r>
              <a:rPr lang="en-US" baseline="30000" dirty="0" smtClean="0">
                <a:solidFill>
                  <a:srgbClr val="000000"/>
                </a:solidFill>
              </a:rPr>
              <a:t>nd</a:t>
            </a:r>
            <a:r>
              <a:rPr lang="en-US" dirty="0" smtClean="0">
                <a:solidFill>
                  <a:srgbClr val="000000"/>
                </a:solidFill>
              </a:rPr>
              <a:t> Timothy 2:6</a:t>
            </a:r>
          </a:p>
          <a:p>
            <a:r>
              <a:rPr lang="en-US" dirty="0" smtClean="0">
                <a:solidFill>
                  <a:srgbClr val="000000"/>
                </a:solidFill>
              </a:rPr>
              <a:t>Revelation 21:4; 22:1–5</a:t>
            </a:r>
            <a:endParaRPr lang="en-US" dirty="0">
              <a:solidFill>
                <a:srgbClr val="000000"/>
              </a:solidFill>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06.08.14.portraits.02.jpg"/>
          <p:cNvPicPr>
            <a:picLocks noChangeAspect="1"/>
          </p:cNvPicPr>
          <p:nvPr/>
        </p:nvPicPr>
        <p:blipFill>
          <a:blip r:embed="rId2"/>
          <a:stretch>
            <a:fillRect/>
          </a:stretch>
        </p:blipFill>
        <p:spPr>
          <a:xfrm>
            <a:off x="0" y="0"/>
            <a:ext cx="9144000" cy="6858000"/>
          </a:xfrm>
          <a:prstGeom prst="rect">
            <a:avLst/>
          </a:prstGeom>
        </p:spPr>
      </p:pic>
      <p:sp>
        <p:nvSpPr>
          <p:cNvPr id="6" name="Title 5"/>
          <p:cNvSpPr>
            <a:spLocks noGrp="1"/>
          </p:cNvSpPr>
          <p:nvPr>
            <p:ph type="title"/>
          </p:nvPr>
        </p:nvSpPr>
        <p:spPr/>
        <p:txBody>
          <a:bodyPr/>
          <a:lstStyle/>
          <a:p>
            <a:pPr algn="l"/>
            <a:r>
              <a:rPr lang="en-US" dirty="0" smtClean="0">
                <a:solidFill>
                  <a:schemeClr val="bg1"/>
                </a:solidFill>
              </a:rPr>
              <a:t>A Worker</a:t>
            </a:r>
            <a:endParaRPr lang="en-US" dirty="0">
              <a:solidFill>
                <a:schemeClr val="bg1"/>
              </a:solidFill>
            </a:endParaRPr>
          </a:p>
        </p:txBody>
      </p:sp>
      <p:sp>
        <p:nvSpPr>
          <p:cNvPr id="7" name="Content Placeholder 6"/>
          <p:cNvSpPr>
            <a:spLocks noGrp="1"/>
          </p:cNvSpPr>
          <p:nvPr>
            <p:ph idx="1"/>
          </p:nvPr>
        </p:nvSpPr>
        <p:spPr/>
        <p:txBody>
          <a:bodyPr/>
          <a:lstStyle/>
          <a:p>
            <a:r>
              <a:rPr lang="en-US" dirty="0" smtClean="0">
                <a:solidFill>
                  <a:srgbClr val="000000"/>
                </a:solidFill>
              </a:rPr>
              <a:t>2</a:t>
            </a:r>
            <a:r>
              <a:rPr lang="en-US" baseline="30000" dirty="0" smtClean="0">
                <a:solidFill>
                  <a:srgbClr val="000000"/>
                </a:solidFill>
              </a:rPr>
              <a:t>nd</a:t>
            </a:r>
            <a:r>
              <a:rPr lang="en-US" dirty="0">
                <a:solidFill>
                  <a:srgbClr val="000000"/>
                </a:solidFill>
              </a:rPr>
              <a:t> </a:t>
            </a:r>
            <a:r>
              <a:rPr lang="en-US" dirty="0" smtClean="0">
                <a:solidFill>
                  <a:srgbClr val="000000"/>
                </a:solidFill>
              </a:rPr>
              <a:t>Timothy 2:15</a:t>
            </a:r>
            <a:endParaRPr lang="en-US" dirty="0">
              <a:solidFill>
                <a:srgbClr val="000000"/>
              </a:solidFill>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TotalTime>
  <Words>59</Words>
  <Application>Microsoft Office PowerPoint</Application>
  <PresentationFormat>On-screen Show (4:3)</PresentationFormat>
  <Paragraphs>25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Matthew 5:13–14</vt:lpstr>
      <vt:lpstr>Matthew 5:15–16</vt:lpstr>
      <vt:lpstr>Slide 3</vt:lpstr>
      <vt:lpstr>Slide 4</vt:lpstr>
      <vt:lpstr>A Teacher</vt:lpstr>
      <vt:lpstr>A Good Soldier</vt:lpstr>
      <vt:lpstr>An Athlete</vt:lpstr>
      <vt:lpstr>A Farmer</vt:lpstr>
      <vt:lpstr>A Worker</vt:lpstr>
      <vt:lpstr>A Vessel</vt:lpstr>
      <vt:lpstr>A Servant</vt:lpstr>
      <vt:lpstr>Slide 12</vt:lpstr>
    </vt:vector>
  </TitlesOfParts>
  <Company>Luke Adams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Matthew 5:13–14</dc:title>
  <dc:creator>Luke Adams</dc:creator>
  <cp:lastModifiedBy>EastShelby</cp:lastModifiedBy>
  <cp:revision>2</cp:revision>
  <dcterms:created xsi:type="dcterms:W3CDTF">2014-06-08T01:23:08Z</dcterms:created>
  <dcterms:modified xsi:type="dcterms:W3CDTF">2014-06-08T13:30:26Z</dcterms:modified>
</cp:coreProperties>
</file>