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326"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6E8C9-0126-5045-9579-97DC74B6BF16}"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6E8C9-0126-5045-9579-97DC74B6BF16}"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6E8C9-0126-5045-9579-97DC74B6BF16}"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6E8C9-0126-5045-9579-97DC74B6BF16}"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6E8C9-0126-5045-9579-97DC74B6BF16}"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6E8C9-0126-5045-9579-97DC74B6BF16}"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6E8C9-0126-5045-9579-97DC74B6BF16}" type="datetimeFigureOut">
              <a:rPr lang="en-US" smtClean="0"/>
              <a:pPr/>
              <a:t>6/8/2014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6E8C9-0126-5045-9579-97DC74B6BF16}" type="datetimeFigureOut">
              <a:rPr lang="en-US" smtClean="0"/>
              <a:pPr/>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6E8C9-0126-5045-9579-97DC74B6BF16}" type="datetimeFigureOut">
              <a:rPr lang="en-US" smtClean="0"/>
              <a:pPr/>
              <a:t>6/8/2014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6E8C9-0126-5045-9579-97DC74B6BF16}"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6E8C9-0126-5045-9579-97DC74B6BF16}"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7C75-92E8-0249-B7C2-606F176DFE80}"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6E8C9-0126-5045-9579-97DC74B6BF16}" type="datetimeFigureOut">
              <a:rPr lang="en-US" smtClean="0"/>
              <a:pPr/>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C75-92E8-0249-B7C2-606F176DFE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08.14.luke.field.0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solidFill>
                  <a:srgbClr val="000000"/>
                </a:solidFill>
              </a:rPr>
              <a:t>Matthew 7:13–14</a:t>
            </a:r>
            <a:endParaRPr lang="en-US" dirty="0">
              <a:solidFill>
                <a:srgbClr val="000000"/>
              </a:solidFill>
            </a:endParaRPr>
          </a:p>
        </p:txBody>
      </p:sp>
      <p:sp>
        <p:nvSpPr>
          <p:cNvPr id="3" name="Content Placeholder 2"/>
          <p:cNvSpPr>
            <a:spLocks noGrp="1"/>
          </p:cNvSpPr>
          <p:nvPr>
            <p:ph idx="1"/>
          </p:nvPr>
        </p:nvSpPr>
        <p:spPr/>
        <p:txBody>
          <a:bodyPr/>
          <a:lstStyle/>
          <a:p>
            <a:pPr>
              <a:buNone/>
            </a:pPr>
            <a:r>
              <a:rPr lang="en-US" b="1" dirty="0" smtClean="0">
                <a:solidFill>
                  <a:srgbClr val="000000"/>
                </a:solidFill>
              </a:rPr>
              <a:t>	13</a:t>
            </a:r>
            <a:r>
              <a:rPr lang="en-US" b="1" dirty="0">
                <a:solidFill>
                  <a:srgbClr val="000000"/>
                </a:solidFill>
              </a:rPr>
              <a:t> “Enter by the narrow gate. For the gate is wide and the way is easy that leads to destruction, and those who enter by it are many. 14 For the gate is narrow and the way is hard that leads to life, and those who find it are few.</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06.08.14.luke.field.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08.14.luke.field.0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solidFill>
                  <a:srgbClr val="000000"/>
                </a:solidFill>
              </a:rPr>
              <a:t>Treasure was hidden in plain sight</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Matthew 13:10–17</a:t>
            </a:r>
          </a:p>
          <a:p>
            <a:r>
              <a:rPr lang="en-US" dirty="0" smtClean="0">
                <a:solidFill>
                  <a:srgbClr val="000000"/>
                </a:solidFill>
              </a:rPr>
              <a:t>Mark 8:22–26</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08.14.luke.field.0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solidFill>
                  <a:srgbClr val="000000"/>
                </a:solidFill>
              </a:rPr>
              <a:t>He went, looked, and found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Jeremiah 29:13</a:t>
            </a:r>
          </a:p>
          <a:p>
            <a:r>
              <a:rPr lang="en-US" dirty="0" smtClean="0">
                <a:solidFill>
                  <a:srgbClr val="000000"/>
                </a:solidFill>
              </a:rPr>
              <a:t>Matthew 7:13–14</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08.14.luke.field.0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solidFill>
                  <a:srgbClr val="000000"/>
                </a:solidFill>
              </a:rPr>
              <a:t>He covered it and was overjoyed</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2</a:t>
            </a:r>
            <a:r>
              <a:rPr lang="en-US" baseline="30000" dirty="0" smtClean="0">
                <a:solidFill>
                  <a:srgbClr val="000000"/>
                </a:solidFill>
              </a:rPr>
              <a:t>nd</a:t>
            </a:r>
            <a:r>
              <a:rPr lang="en-US" dirty="0" smtClean="0">
                <a:solidFill>
                  <a:srgbClr val="000000"/>
                </a:solidFill>
              </a:rPr>
              <a:t> Peter 1:10</a:t>
            </a:r>
          </a:p>
          <a:p>
            <a:r>
              <a:rPr lang="en-US" dirty="0" smtClean="0">
                <a:solidFill>
                  <a:srgbClr val="000000"/>
                </a:solidFill>
              </a:rPr>
              <a:t>Hebrews 12:2</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08.14.luke.field.0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solidFill>
                  <a:srgbClr val="000000"/>
                </a:solidFill>
              </a:rPr>
              <a:t>He completely sold out</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Mark 10:17–22</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40</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Matthew 7:13–14</vt:lpstr>
      <vt:lpstr>Slide 2</vt:lpstr>
      <vt:lpstr>Slide 3</vt:lpstr>
      <vt:lpstr>Treasure was hidden in plain sight</vt:lpstr>
      <vt:lpstr>He went, looked, and found </vt:lpstr>
      <vt:lpstr>He covered it and was overjoyed</vt:lpstr>
      <vt:lpstr>He completely sold out</vt:lpstr>
      <vt:lpstr>Slide 8</vt:lpstr>
    </vt:vector>
  </TitlesOfParts>
  <Company>Luke Adams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7:13–14</dc:title>
  <dc:creator>Luke Adams</dc:creator>
  <cp:lastModifiedBy>EastShelby</cp:lastModifiedBy>
  <cp:revision>2</cp:revision>
  <dcterms:created xsi:type="dcterms:W3CDTF">2014-06-08T01:45:26Z</dcterms:created>
  <dcterms:modified xsi:type="dcterms:W3CDTF">2014-06-08T13:30:58Z</dcterms:modified>
</cp:coreProperties>
</file>