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81" r:id="rId4"/>
    <p:sldId id="258" r:id="rId5"/>
    <p:sldId id="259" r:id="rId6"/>
    <p:sldId id="267" r:id="rId7"/>
    <p:sldId id="262" r:id="rId8"/>
    <p:sldId id="265" r:id="rId9"/>
    <p:sldId id="264" r:id="rId10"/>
    <p:sldId id="263" r:id="rId11"/>
    <p:sldId id="261" r:id="rId12"/>
    <p:sldId id="266" r:id="rId13"/>
    <p:sldId id="272" r:id="rId14"/>
    <p:sldId id="268" r:id="rId15"/>
    <p:sldId id="271" r:id="rId16"/>
    <p:sldId id="270" r:id="rId17"/>
    <p:sldId id="269" r:id="rId18"/>
    <p:sldId id="273" r:id="rId19"/>
    <p:sldId id="274" r:id="rId20"/>
    <p:sldId id="275" r:id="rId21"/>
    <p:sldId id="282" r:id="rId22"/>
    <p:sldId id="276" r:id="rId23"/>
    <p:sldId id="277" r:id="rId24"/>
    <p:sldId id="279" r:id="rId25"/>
    <p:sldId id="278" r:id="rId26"/>
    <p:sldId id="280" r:id="rId27"/>
    <p:sldId id="283" r:id="rId28"/>
    <p:sldId id="284" r:id="rId29"/>
    <p:sldId id="285" r:id="rId30"/>
    <p:sldId id="286" r:id="rId31"/>
    <p:sldId id="287" r:id="rId32"/>
    <p:sldId id="290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8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5CBED8-4B2E-47DD-8205-DBE1D24A2EDB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1E57A6-E11B-40E1-8466-175D6CAA0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CBED8-4B2E-47DD-8205-DBE1D24A2EDB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1E57A6-E11B-40E1-8466-175D6CAA0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CBED8-4B2E-47DD-8205-DBE1D24A2EDB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1E57A6-E11B-40E1-8466-175D6CAA0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CBED8-4B2E-47DD-8205-DBE1D24A2EDB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1E57A6-E11B-40E1-8466-175D6CAA0B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CBED8-4B2E-47DD-8205-DBE1D24A2EDB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1E57A6-E11B-40E1-8466-175D6CAA0B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CBED8-4B2E-47DD-8205-DBE1D24A2EDB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1E57A6-E11B-40E1-8466-175D6CAA0B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CBED8-4B2E-47DD-8205-DBE1D24A2EDB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1E57A6-E11B-40E1-8466-175D6CAA0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CBED8-4B2E-47DD-8205-DBE1D24A2EDB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1E57A6-E11B-40E1-8466-175D6CAA0B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CBED8-4B2E-47DD-8205-DBE1D24A2EDB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1E57A6-E11B-40E1-8466-175D6CAA0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5CBED8-4B2E-47DD-8205-DBE1D24A2EDB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1E57A6-E11B-40E1-8466-175D6CAA0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5CBED8-4B2E-47DD-8205-DBE1D24A2EDB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1E57A6-E11B-40E1-8466-175D6CAA0B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5CBED8-4B2E-47DD-8205-DBE1D24A2EDB}" type="datetimeFigureOut">
              <a:rPr lang="en-US" smtClean="0"/>
              <a:pPr/>
              <a:t>5/10/2014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1E57A6-E11B-40E1-8466-175D6CAA0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Power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Ephesians 3:14-21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Bomb vs. The Sun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 quadrillion Joules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14</a:t>
            </a:r>
            <a:endParaRPr lang="en-US" dirty="0" smtClean="0"/>
          </a:p>
          <a:p>
            <a:r>
              <a:rPr lang="en-US" dirty="0" smtClean="0"/>
              <a:t>1,000,000,000,000,000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 smtClean="0"/>
              <a:t>octillion Joules</a:t>
            </a:r>
            <a:endParaRPr lang="en-US" dirty="0" smtClean="0"/>
          </a:p>
          <a:p>
            <a:r>
              <a:rPr lang="en-US" dirty="0" smtClean="0"/>
              <a:t>3*10</a:t>
            </a:r>
            <a:r>
              <a:rPr lang="en-US" baseline="30000" dirty="0" smtClean="0"/>
              <a:t>26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Bomb vs. The Sun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 quadrillion Joules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14</a:t>
            </a:r>
            <a:endParaRPr lang="en-US" dirty="0" smtClean="0"/>
          </a:p>
          <a:p>
            <a:r>
              <a:rPr lang="en-US" dirty="0" smtClean="0"/>
              <a:t>1,000,000,000,000,000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 smtClean="0"/>
              <a:t>octillion Joules</a:t>
            </a:r>
            <a:endParaRPr lang="en-US" dirty="0" smtClean="0"/>
          </a:p>
          <a:p>
            <a:r>
              <a:rPr lang="en-US" dirty="0" smtClean="0"/>
              <a:t>3*10</a:t>
            </a:r>
            <a:r>
              <a:rPr lang="en-US" baseline="30000" dirty="0" smtClean="0"/>
              <a:t>26</a:t>
            </a:r>
            <a:endParaRPr lang="en-US" dirty="0" smtClean="0"/>
          </a:p>
          <a:p>
            <a:r>
              <a:rPr lang="en-US" dirty="0" smtClean="0"/>
              <a:t>3,000,000,000,000,000,000,000,000,000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Bomb vs. The Sun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...every second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 quadrillion Joules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14</a:t>
            </a:r>
            <a:endParaRPr lang="en-US" dirty="0" smtClean="0"/>
          </a:p>
          <a:p>
            <a:r>
              <a:rPr lang="en-US" dirty="0" smtClean="0"/>
              <a:t>1,000,000,000,000,000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 smtClean="0"/>
              <a:t>octillion Joules</a:t>
            </a:r>
            <a:endParaRPr lang="en-US" dirty="0" smtClean="0"/>
          </a:p>
          <a:p>
            <a:r>
              <a:rPr lang="en-US" dirty="0" smtClean="0"/>
              <a:t>3*10</a:t>
            </a:r>
            <a:r>
              <a:rPr lang="en-US" baseline="30000" dirty="0" smtClean="0"/>
              <a:t>26</a:t>
            </a:r>
            <a:endParaRPr lang="en-US" dirty="0" smtClean="0"/>
          </a:p>
          <a:p>
            <a:r>
              <a:rPr lang="en-US" dirty="0" smtClean="0"/>
              <a:t>3,000,000,000,000,000,000,000,000,000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Power</a:t>
            </a:r>
            <a:r>
              <a:rPr lang="en-US" dirty="0" smtClean="0"/>
              <a:t> of GOD is the word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Romans </a:t>
            </a:r>
            <a:r>
              <a:rPr lang="en-US" dirty="0" smtClean="0"/>
              <a:t>1:16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Power</a:t>
            </a:r>
            <a:r>
              <a:rPr lang="en-US" dirty="0" smtClean="0"/>
              <a:t> of GOD is the word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Romans </a:t>
            </a:r>
            <a:r>
              <a:rPr lang="en-US" dirty="0" smtClean="0"/>
              <a:t>1:16</a:t>
            </a:r>
          </a:p>
          <a:p>
            <a:r>
              <a:rPr lang="en-US" dirty="0" smtClean="0"/>
              <a:t>1 </a:t>
            </a:r>
            <a:r>
              <a:rPr lang="en-US" dirty="0" smtClean="0"/>
              <a:t>Corinthians </a:t>
            </a:r>
            <a:r>
              <a:rPr lang="en-US" dirty="0" smtClean="0"/>
              <a:t>1:18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Power</a:t>
            </a:r>
            <a:r>
              <a:rPr lang="en-US" dirty="0" smtClean="0"/>
              <a:t> of GOD is the word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Romans </a:t>
            </a:r>
            <a:r>
              <a:rPr lang="en-US" dirty="0" smtClean="0"/>
              <a:t>1:16</a:t>
            </a:r>
          </a:p>
          <a:p>
            <a:r>
              <a:rPr lang="en-US" dirty="0" smtClean="0"/>
              <a:t>1 </a:t>
            </a:r>
            <a:r>
              <a:rPr lang="en-US" dirty="0" smtClean="0"/>
              <a:t>Corinthians </a:t>
            </a:r>
            <a:r>
              <a:rPr lang="en-US" dirty="0" smtClean="0"/>
              <a:t>1:18</a:t>
            </a:r>
          </a:p>
          <a:p>
            <a:r>
              <a:rPr lang="en-US" dirty="0" smtClean="0"/>
              <a:t>1 </a:t>
            </a:r>
            <a:r>
              <a:rPr lang="en-US" dirty="0" smtClean="0"/>
              <a:t>Corinthians </a:t>
            </a:r>
            <a:r>
              <a:rPr lang="en-US" dirty="0" smtClean="0"/>
              <a:t>1:24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Power</a:t>
            </a:r>
            <a:r>
              <a:rPr lang="en-US" dirty="0" smtClean="0"/>
              <a:t> of GOD is the word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God’s </a:t>
            </a:r>
            <a:r>
              <a:rPr lang="en-US" dirty="0" smtClean="0">
                <a:solidFill>
                  <a:srgbClr val="FF0000"/>
                </a:solidFill>
              </a:rPr>
              <a:t>Power </a:t>
            </a:r>
            <a:r>
              <a:rPr lang="en-US" dirty="0" smtClean="0">
                <a:solidFill>
                  <a:schemeClr val="tx1"/>
                </a:solidFill>
              </a:rPr>
              <a:t>Works In Us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dirty="0" smtClean="0"/>
              <a:t>Timothy </a:t>
            </a:r>
            <a:r>
              <a:rPr lang="en-US" dirty="0" smtClean="0"/>
              <a:t>1:7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God’s </a:t>
            </a:r>
            <a:r>
              <a:rPr lang="en-US" dirty="0" smtClean="0">
                <a:solidFill>
                  <a:srgbClr val="FF0000"/>
                </a:solidFill>
              </a:rPr>
              <a:t>Power </a:t>
            </a:r>
            <a:r>
              <a:rPr lang="en-US" dirty="0" smtClean="0">
                <a:solidFill>
                  <a:schemeClr val="tx1"/>
                </a:solidFill>
              </a:rPr>
              <a:t>Works In Us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Timothy 1:7</a:t>
            </a:r>
          </a:p>
          <a:p>
            <a:r>
              <a:rPr lang="en-US" dirty="0" smtClean="0"/>
              <a:t>Ephesians 3:16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God’s </a:t>
            </a:r>
            <a:r>
              <a:rPr lang="en-US" dirty="0" smtClean="0">
                <a:solidFill>
                  <a:srgbClr val="FF0000"/>
                </a:solidFill>
              </a:rPr>
              <a:t>Power </a:t>
            </a:r>
            <a:r>
              <a:rPr lang="en-US" dirty="0" smtClean="0">
                <a:solidFill>
                  <a:schemeClr val="tx1"/>
                </a:solidFill>
              </a:rPr>
              <a:t>Works In Us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</a:t>
            </a:r>
            <a:r>
              <a:rPr lang="en-US" dirty="0" smtClean="0"/>
              <a:t>Creation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God’s Power is seen in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Timothy 1:7</a:t>
            </a:r>
          </a:p>
          <a:p>
            <a:r>
              <a:rPr lang="en-US" dirty="0" smtClean="0"/>
              <a:t>Ephesians 3:16</a:t>
            </a:r>
          </a:p>
          <a:p>
            <a:r>
              <a:rPr lang="en-US" dirty="0" smtClean="0"/>
              <a:t>Philippians </a:t>
            </a:r>
            <a:r>
              <a:rPr lang="en-US" dirty="0" smtClean="0"/>
              <a:t>4:13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God’s </a:t>
            </a:r>
            <a:r>
              <a:rPr lang="en-US" dirty="0" smtClean="0">
                <a:solidFill>
                  <a:srgbClr val="FF0000"/>
                </a:solidFill>
              </a:rPr>
              <a:t>Power </a:t>
            </a:r>
            <a:r>
              <a:rPr lang="en-US" dirty="0" smtClean="0">
                <a:solidFill>
                  <a:schemeClr val="tx1"/>
                </a:solidFill>
              </a:rPr>
              <a:t>Works In Us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Timothy 1:7</a:t>
            </a:r>
          </a:p>
          <a:p>
            <a:r>
              <a:rPr lang="en-US" dirty="0" smtClean="0"/>
              <a:t>Ephesians 3:16</a:t>
            </a:r>
          </a:p>
          <a:p>
            <a:r>
              <a:rPr lang="en-US" dirty="0" smtClean="0"/>
              <a:t>Philippians </a:t>
            </a:r>
            <a:r>
              <a:rPr lang="en-US" dirty="0" smtClean="0"/>
              <a:t>4:13</a:t>
            </a:r>
          </a:p>
          <a:p>
            <a:r>
              <a:rPr lang="en-US" dirty="0" smtClean="0"/>
              <a:t>Colossians 1:9-14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God’s </a:t>
            </a:r>
            <a:r>
              <a:rPr lang="en-US" dirty="0" smtClean="0">
                <a:solidFill>
                  <a:srgbClr val="FF0000"/>
                </a:solidFill>
              </a:rPr>
              <a:t>Power </a:t>
            </a:r>
            <a:r>
              <a:rPr lang="en-US" dirty="0" smtClean="0">
                <a:solidFill>
                  <a:schemeClr val="tx1"/>
                </a:solidFill>
              </a:rPr>
              <a:t>Works In Us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God’s </a:t>
            </a:r>
            <a:r>
              <a:rPr lang="en-US" dirty="0" smtClean="0">
                <a:solidFill>
                  <a:srgbClr val="FF0000"/>
                </a:solidFill>
              </a:rPr>
              <a:t>Power </a:t>
            </a:r>
            <a:r>
              <a:rPr lang="en-US" dirty="0" smtClean="0">
                <a:solidFill>
                  <a:schemeClr val="tx1"/>
                </a:solidFill>
              </a:rPr>
              <a:t>helps us deal with the difficulties of life.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</a:t>
            </a:r>
          </a:p>
          <a:p>
            <a:pPr lvl="1"/>
            <a:r>
              <a:rPr lang="en-US" dirty="0" smtClean="0"/>
              <a:t>2 Corinthians </a:t>
            </a:r>
            <a:r>
              <a:rPr lang="en-US" dirty="0" smtClean="0"/>
              <a:t>12:7-10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God’s </a:t>
            </a:r>
            <a:r>
              <a:rPr lang="en-US" dirty="0" smtClean="0">
                <a:solidFill>
                  <a:srgbClr val="FF0000"/>
                </a:solidFill>
              </a:rPr>
              <a:t>Power </a:t>
            </a:r>
            <a:r>
              <a:rPr lang="en-US" dirty="0" smtClean="0">
                <a:solidFill>
                  <a:schemeClr val="tx1"/>
                </a:solidFill>
              </a:rPr>
              <a:t>helps us deal with the difficulties of life.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</a:t>
            </a:r>
          </a:p>
          <a:p>
            <a:pPr lvl="1"/>
            <a:r>
              <a:rPr lang="en-US" dirty="0" smtClean="0"/>
              <a:t>2 Corinthians </a:t>
            </a:r>
            <a:r>
              <a:rPr lang="en-US" dirty="0" smtClean="0"/>
              <a:t>12:7-10</a:t>
            </a:r>
            <a:endParaRPr lang="en-US" dirty="0" smtClean="0"/>
          </a:p>
          <a:p>
            <a:r>
              <a:rPr lang="en-US" dirty="0" smtClean="0"/>
              <a:t>Job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God’s </a:t>
            </a:r>
            <a:r>
              <a:rPr lang="en-US" dirty="0" smtClean="0">
                <a:solidFill>
                  <a:srgbClr val="FF0000"/>
                </a:solidFill>
              </a:rPr>
              <a:t>Power </a:t>
            </a:r>
            <a:r>
              <a:rPr lang="en-US" dirty="0" smtClean="0">
                <a:solidFill>
                  <a:schemeClr val="tx1"/>
                </a:solidFill>
              </a:rPr>
              <a:t>helps us deal with the difficulties of life.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</a:t>
            </a:r>
          </a:p>
          <a:p>
            <a:pPr lvl="1"/>
            <a:r>
              <a:rPr lang="en-US" dirty="0" smtClean="0"/>
              <a:t>2 Corinthians </a:t>
            </a:r>
            <a:r>
              <a:rPr lang="en-US" dirty="0" smtClean="0"/>
              <a:t>12:7-10</a:t>
            </a:r>
            <a:endParaRPr lang="en-US" dirty="0" smtClean="0"/>
          </a:p>
          <a:p>
            <a:r>
              <a:rPr lang="en-US" dirty="0" smtClean="0"/>
              <a:t>Job</a:t>
            </a:r>
          </a:p>
          <a:p>
            <a:pPr lvl="1"/>
            <a:r>
              <a:rPr lang="en-US" dirty="0" smtClean="0"/>
              <a:t>Job 1: 20-22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God’s </a:t>
            </a:r>
            <a:r>
              <a:rPr lang="en-US" dirty="0" smtClean="0">
                <a:solidFill>
                  <a:srgbClr val="FF0000"/>
                </a:solidFill>
              </a:rPr>
              <a:t>Power </a:t>
            </a:r>
            <a:r>
              <a:rPr lang="en-US" dirty="0" smtClean="0">
                <a:solidFill>
                  <a:schemeClr val="tx1"/>
                </a:solidFill>
              </a:rPr>
              <a:t>helps us deal with the difficulties of life.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Elijah</a:t>
            </a:r>
          </a:p>
          <a:p>
            <a:pPr lvl="1"/>
            <a:r>
              <a:rPr lang="en-US" dirty="0" smtClean="0"/>
              <a:t>James 5:16-18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Power </a:t>
            </a:r>
            <a:r>
              <a:rPr lang="en-US" dirty="0" smtClean="0">
                <a:solidFill>
                  <a:schemeClr val="tx1"/>
                </a:solidFill>
              </a:rPr>
              <a:t>in prayer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1Peter 1:3-5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God’s </a:t>
            </a:r>
            <a:r>
              <a:rPr lang="en-US" dirty="0" smtClean="0">
                <a:solidFill>
                  <a:srgbClr val="FF0000"/>
                </a:solidFill>
              </a:rPr>
              <a:t>Power</a:t>
            </a:r>
            <a:r>
              <a:rPr lang="en-US" dirty="0" smtClean="0"/>
              <a:t> Guards and Protects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1Peter 1:3-5</a:t>
            </a:r>
          </a:p>
          <a:p>
            <a:r>
              <a:rPr lang="en-US" dirty="0" smtClean="0"/>
              <a:t>James </a:t>
            </a:r>
            <a:r>
              <a:rPr lang="en-US" dirty="0" smtClean="0"/>
              <a:t>4:7-10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God’s </a:t>
            </a:r>
            <a:r>
              <a:rPr lang="en-US" dirty="0" smtClean="0">
                <a:solidFill>
                  <a:srgbClr val="FF0000"/>
                </a:solidFill>
              </a:rPr>
              <a:t>Power</a:t>
            </a:r>
            <a:r>
              <a:rPr lang="en-US" dirty="0" smtClean="0"/>
              <a:t> Guards and Protects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1Peter 1:3-5</a:t>
            </a:r>
          </a:p>
          <a:p>
            <a:r>
              <a:rPr lang="en-US" dirty="0" smtClean="0"/>
              <a:t>James 4:7-10</a:t>
            </a:r>
          </a:p>
          <a:p>
            <a:r>
              <a:rPr lang="en-US" dirty="0" smtClean="0"/>
              <a:t>1 John 4:4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God’s </a:t>
            </a:r>
            <a:r>
              <a:rPr lang="en-US" dirty="0" smtClean="0">
                <a:solidFill>
                  <a:srgbClr val="FF0000"/>
                </a:solidFill>
              </a:rPr>
              <a:t>Power</a:t>
            </a:r>
            <a:r>
              <a:rPr lang="en-US" dirty="0" smtClean="0"/>
              <a:t> Guards and Protects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Creation</a:t>
            </a:r>
          </a:p>
          <a:p>
            <a:pPr lvl="1"/>
            <a:r>
              <a:rPr lang="en-US" dirty="0" smtClean="0"/>
              <a:t>Rom 1:20 - For his invisible attributes, namely, his eternal power and divine nature, have been clearly perceived, ever since the creation of the world,</a:t>
            </a:r>
            <a:r>
              <a:rPr lang="en-US" b="1" baseline="30000" dirty="0" smtClean="0"/>
              <a:t> </a:t>
            </a:r>
            <a:r>
              <a:rPr lang="en-US" dirty="0" smtClean="0"/>
              <a:t>in the things that have been made. So they are without excuse.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God’s Power is seen in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Power</a:t>
            </a:r>
            <a:r>
              <a:rPr lang="en-US" dirty="0" smtClean="0"/>
              <a:t> over death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the resurrection of Christ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Power</a:t>
            </a:r>
            <a:r>
              <a:rPr lang="en-US" dirty="0" smtClean="0"/>
              <a:t> over death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the resurrection of Christ</a:t>
            </a:r>
          </a:p>
          <a:p>
            <a:pPr lvl="1"/>
            <a:r>
              <a:rPr lang="en-US" dirty="0" smtClean="0"/>
              <a:t>1 Corinthians 15:54-58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Power</a:t>
            </a:r>
            <a:r>
              <a:rPr lang="en-US" dirty="0" smtClean="0"/>
              <a:t> over death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Psalm 28:7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Psalm 28:7</a:t>
            </a:r>
          </a:p>
          <a:p>
            <a:r>
              <a:rPr lang="en-US" dirty="0" smtClean="0"/>
              <a:t>Ephesians 6:10-11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Man’s Power vs. God’s Power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Atomic Bomb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Sun</a:t>
            </a:r>
            <a:endParaRPr lang="en-US" dirty="0"/>
          </a:p>
        </p:txBody>
      </p:sp>
      <p:pic>
        <p:nvPicPr>
          <p:cNvPr id="9" name="Content Placeholder 8" descr="atomic bomb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33400" y="1959462"/>
            <a:ext cx="3894796" cy="2917338"/>
          </a:xfrm>
        </p:spPr>
      </p:pic>
      <p:pic>
        <p:nvPicPr>
          <p:cNvPr id="10" name="Content Placeholder 9" descr="sun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24400" y="1981200"/>
            <a:ext cx="3844351" cy="2895599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Bomb vs. The Sun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Bomb vs. The Sun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 quadrillion Joules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Bomb vs. The Sun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 quadrillion Joules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14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Bomb vs. The Sun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 quadrillion Joules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14</a:t>
            </a:r>
            <a:endParaRPr lang="en-US" dirty="0" smtClean="0"/>
          </a:p>
          <a:p>
            <a:r>
              <a:rPr lang="en-US" dirty="0" smtClean="0"/>
              <a:t>1,000,000,000,000,000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Bomb vs. The Sun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 quadrillion Joules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14</a:t>
            </a:r>
            <a:endParaRPr lang="en-US" dirty="0" smtClean="0"/>
          </a:p>
          <a:p>
            <a:r>
              <a:rPr lang="en-US" dirty="0" smtClean="0"/>
              <a:t>1,000,000,000,000,000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 smtClean="0"/>
              <a:t>octillion Joules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205</TotalTime>
  <Words>367</Words>
  <Application>Microsoft Office PowerPoint</Application>
  <PresentationFormat>On-screen Show (4:3)</PresentationFormat>
  <Paragraphs>130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The Power of God</vt:lpstr>
      <vt:lpstr>God’s Power is seen in</vt:lpstr>
      <vt:lpstr>God’s Power is seen in</vt:lpstr>
      <vt:lpstr>Man’s Power vs. God’s Power</vt:lpstr>
      <vt:lpstr>Atomic Bomb vs. The Sun</vt:lpstr>
      <vt:lpstr>Atomic Bomb vs. The Sun</vt:lpstr>
      <vt:lpstr>Atomic Bomb vs. The Sun</vt:lpstr>
      <vt:lpstr>Atomic Bomb vs. The Sun</vt:lpstr>
      <vt:lpstr>Atomic Bomb vs. The Sun</vt:lpstr>
      <vt:lpstr>Atomic Bomb vs. The Sun</vt:lpstr>
      <vt:lpstr>Atomic Bomb vs. The Sun</vt:lpstr>
      <vt:lpstr>Atomic Bomb vs. The Sun</vt:lpstr>
      <vt:lpstr>The Power of GOD is the word</vt:lpstr>
      <vt:lpstr>The Power of GOD is the word</vt:lpstr>
      <vt:lpstr>The Power of GOD is the word</vt:lpstr>
      <vt:lpstr>The Power of GOD is the word</vt:lpstr>
      <vt:lpstr>God’s Power Works In Us</vt:lpstr>
      <vt:lpstr>God’s Power Works In Us</vt:lpstr>
      <vt:lpstr>God’s Power Works In Us</vt:lpstr>
      <vt:lpstr>God’s Power Works In Us</vt:lpstr>
      <vt:lpstr>God’s Power Works In Us</vt:lpstr>
      <vt:lpstr>God’s Power helps us deal with the difficulties of life.</vt:lpstr>
      <vt:lpstr>God’s Power helps us deal with the difficulties of life.</vt:lpstr>
      <vt:lpstr>God’s Power helps us deal with the difficulties of life.</vt:lpstr>
      <vt:lpstr>God’s Power helps us deal with the difficulties of life.</vt:lpstr>
      <vt:lpstr>Power in prayer</vt:lpstr>
      <vt:lpstr>God’s Power Guards and Protects</vt:lpstr>
      <vt:lpstr>God’s Power Guards and Protects</vt:lpstr>
      <vt:lpstr>God’s Power Guards and Protects</vt:lpstr>
      <vt:lpstr>Power over death</vt:lpstr>
      <vt:lpstr>Power over death</vt:lpstr>
      <vt:lpstr>Power over death</vt:lpstr>
      <vt:lpstr>Finally</vt:lpstr>
      <vt:lpstr>Finally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God</dc:title>
  <dc:creator>Logan Owens</dc:creator>
  <cp:lastModifiedBy>Logan Owens</cp:lastModifiedBy>
  <cp:revision>22</cp:revision>
  <dcterms:created xsi:type="dcterms:W3CDTF">2014-05-10T00:59:53Z</dcterms:created>
  <dcterms:modified xsi:type="dcterms:W3CDTF">2014-05-11T02:12:58Z</dcterms:modified>
</cp:coreProperties>
</file>