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7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233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41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278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397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177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56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26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783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04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3699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MEMBER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542E-3DAB-A34B-BA60-D12945F57C80}" type="datetimeFigureOut">
              <a:rPr lang="en-US" smtClean="0"/>
              <a:t>5/25/14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434C-A1C7-DD45-94C8-E0318C5E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E1D2A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E1D2A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E1D2A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E1D2A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E1D2A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821"/>
          </a:xfrm>
        </p:spPr>
        <p:txBody>
          <a:bodyPr/>
          <a:lstStyle/>
          <a:p>
            <a:r>
              <a:rPr lang="en-US" dirty="0" smtClean="0"/>
              <a:t>John 1:29–30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52962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rgbClr val="E1D2A1"/>
                </a:solidFill>
                <a:latin typeface="Cambria"/>
                <a:cs typeface="Cambria"/>
              </a:rPr>
              <a:t>29</a:t>
            </a:r>
            <a:r>
              <a:rPr lang="en-US" sz="3200" b="1" dirty="0" smtClean="0">
                <a:solidFill>
                  <a:srgbClr val="E1D2A1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rgbClr val="E1D2A1"/>
                </a:solidFill>
                <a:latin typeface="Cambria"/>
                <a:cs typeface="Cambria"/>
              </a:rPr>
              <a:t>The next day he saw Jesus coming toward him, and said, “Behold, the Lamb of God, who takes away the sin of the world! </a:t>
            </a:r>
            <a:r>
              <a:rPr lang="en-US" sz="3200" b="1" baseline="30000" dirty="0">
                <a:solidFill>
                  <a:srgbClr val="E1D2A1"/>
                </a:solidFill>
                <a:latin typeface="Cambria"/>
                <a:cs typeface="Cambria"/>
              </a:rPr>
              <a:t>30</a:t>
            </a:r>
            <a:r>
              <a:rPr lang="en-US" sz="3200" b="1" dirty="0">
                <a:solidFill>
                  <a:srgbClr val="E1D2A1"/>
                </a:solidFill>
                <a:latin typeface="Cambria"/>
                <a:cs typeface="Cambria"/>
              </a:rPr>
              <a:t> This is he of whom I said, ‘After me comes a man who ranks before me, because he was before me.’ </a:t>
            </a:r>
          </a:p>
        </p:txBody>
      </p:sp>
    </p:spTree>
    <p:extLst>
      <p:ext uri="{BB962C8B-B14F-4D97-AF65-F5344CB8AC3E}">
        <p14:creationId xmlns:p14="http://schemas.microsoft.com/office/powerpoint/2010/main" val="207703983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920683"/>
      </p:ext>
    </p:extLst>
  </p:cSld>
  <p:clrMapOvr>
    <a:masterClrMapping/>
  </p:clrMapOvr>
  <p:transition xmlns:p14="http://schemas.microsoft.com/office/powerpoint/2010/main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MEMBER.lam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39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and problem of sin.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 brings mortal and spiritual death. </a:t>
            </a:r>
          </a:p>
          <a:p>
            <a:pPr lvl="1"/>
            <a:r>
              <a:rPr lang="en-US" dirty="0" smtClean="0"/>
              <a:t>Genesis 3:19</a:t>
            </a:r>
          </a:p>
          <a:p>
            <a:pPr lvl="1"/>
            <a:r>
              <a:rPr lang="en-US" dirty="0" smtClean="0"/>
              <a:t>Ephesians 2:5</a:t>
            </a:r>
          </a:p>
          <a:p>
            <a:r>
              <a:rPr lang="en-US" dirty="0" smtClean="0"/>
              <a:t>The price of sin? Life. </a:t>
            </a:r>
          </a:p>
          <a:p>
            <a:pPr lvl="1"/>
            <a:r>
              <a:rPr lang="en-US" dirty="0" smtClean="0"/>
              <a:t>Ezekiel 18:20</a:t>
            </a:r>
          </a:p>
          <a:p>
            <a:pPr lvl="1"/>
            <a:r>
              <a:rPr lang="en-US" dirty="0" smtClean="0"/>
              <a:t>Hebrews 9:22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292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sacrifices were a form of God’s grace and mercy.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Leviticus 17:10–12</a:t>
            </a:r>
          </a:p>
          <a:p>
            <a:r>
              <a:rPr lang="en-US" dirty="0" smtClean="0"/>
              <a:t>Leviticus 4:32–35</a:t>
            </a:r>
          </a:p>
          <a:p>
            <a:r>
              <a:rPr lang="en-US" dirty="0" smtClean="0"/>
              <a:t>Hebrews 10:1–4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126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Behold, the Lamb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no accidental death. </a:t>
            </a:r>
          </a:p>
          <a:p>
            <a:r>
              <a:rPr lang="en-US" dirty="0" smtClean="0"/>
              <a:t>This was an innocent sacrifice. </a:t>
            </a:r>
          </a:p>
          <a:p>
            <a:r>
              <a:rPr lang="en-US" dirty="0" smtClean="0"/>
              <a:t>This sacrifice provided reconciliation.</a:t>
            </a:r>
          </a:p>
          <a:p>
            <a:r>
              <a:rPr lang="en-US" dirty="0" smtClean="0"/>
              <a:t>Jesus was our Passover Lamb. </a:t>
            </a:r>
          </a:p>
          <a:p>
            <a:r>
              <a:rPr lang="en-US" dirty="0" smtClean="0"/>
              <a:t>Jesus removed our sins. </a:t>
            </a:r>
          </a:p>
          <a:p>
            <a:r>
              <a:rPr lang="en-US" dirty="0" smtClean="0"/>
              <a:t>Jesus became the sin-bearer. </a:t>
            </a:r>
          </a:p>
          <a:p>
            <a:r>
              <a:rPr lang="en-US" dirty="0" smtClean="0"/>
              <a:t>This was done once for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10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07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178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John 1:29–30</vt:lpstr>
      <vt:lpstr>PowerPoint Presentation</vt:lpstr>
      <vt:lpstr>PowerPoint Presentation</vt:lpstr>
      <vt:lpstr>The price and problem of sin.</vt:lpstr>
      <vt:lpstr>Animal sacrifices were a form of God’s grace and mercy. </vt:lpstr>
      <vt:lpstr>Behold, the Lamb of God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11:26–28</dc:title>
  <dc:creator>TERRY  FRANCIS</dc:creator>
  <cp:lastModifiedBy>TERRY  FRANCIS</cp:lastModifiedBy>
  <cp:revision>8</cp:revision>
  <dcterms:created xsi:type="dcterms:W3CDTF">2014-01-26T13:23:29Z</dcterms:created>
  <dcterms:modified xsi:type="dcterms:W3CDTF">2014-05-25T11:41:43Z</dcterms:modified>
</cp:coreProperties>
</file>