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45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573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128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737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151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997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301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230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77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454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9003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urch talking 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7D10-110A-E64B-B94C-D87B26945E9D}" type="datetimeFigureOut">
              <a:rPr lang="en-US" smtClean="0"/>
              <a:t>5/18/14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A74C-7B2B-C346-8AE5-EB43366B2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urch talking 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4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748"/>
          </a:xfrm>
        </p:spPr>
        <p:txBody>
          <a:bodyPr/>
          <a:lstStyle/>
          <a:p>
            <a:pPr algn="l"/>
            <a:r>
              <a:rPr lang="en-US" dirty="0" smtClean="0"/>
              <a:t>1 Thessalonians 1:1–3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314377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FFFFFF"/>
                </a:solidFill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</a:rPr>
              <a:t>Paul, Silvanus, and Timothy, To the church of the Thessalonians in God the Father and the Lord Jesus Christ: Grace to you and peace. 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</a:rPr>
              <a:t>We give thanks to God always for all of you, constantly mentioning you in our prayers, 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</a:rPr>
              <a:t>remembering before our God and Father your work of faith </a:t>
            </a:r>
            <a:r>
              <a:rPr lang="en-US" sz="3200" b="1" dirty="0" err="1" smtClean="0">
                <a:solidFill>
                  <a:srgbClr val="FFFFFF"/>
                </a:solidFill>
              </a:rPr>
              <a:t>andlabor</a:t>
            </a:r>
            <a:r>
              <a:rPr lang="en-US" sz="3200" b="1" dirty="0" smtClean="0">
                <a:solidFill>
                  <a:srgbClr val="FFFFFF"/>
                </a:solidFill>
              </a:rPr>
              <a:t> of love and steadfastness of hope in our Lord Jesus Christ. 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55480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456936"/>
      </p:ext>
    </p:extLst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rch talking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7846"/>
      </p:ext>
    </p:extLst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was thankful for this church.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1:3</a:t>
            </a:r>
          </a:p>
          <a:p>
            <a:r>
              <a:rPr lang="en-US" dirty="0" smtClean="0"/>
              <a:t>1 Thessalonians 1:2–3</a:t>
            </a:r>
          </a:p>
          <a:p>
            <a:r>
              <a:rPr lang="en-US" dirty="0" smtClean="0"/>
              <a:t>Acts 17:4–7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56155"/>
      </p:ext>
    </p:extLst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was thankful for two reasons: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election.</a:t>
            </a:r>
          </a:p>
          <a:p>
            <a:pPr lvl="1"/>
            <a:r>
              <a:rPr lang="en-US" dirty="0" smtClean="0"/>
              <a:t>1 Thessalonians 1:4–7</a:t>
            </a:r>
          </a:p>
          <a:p>
            <a:pPr lvl="1"/>
            <a:r>
              <a:rPr lang="en-US" dirty="0" smtClean="0"/>
              <a:t>Ephesians 1:3–6</a:t>
            </a:r>
          </a:p>
          <a:p>
            <a:r>
              <a:rPr lang="en-US" dirty="0" smtClean="0"/>
              <a:t>Their example. </a:t>
            </a:r>
          </a:p>
          <a:p>
            <a:pPr lvl="1"/>
            <a:r>
              <a:rPr lang="en-US" dirty="0" smtClean="0"/>
              <a:t>1 Thessalonians 1:7–10</a:t>
            </a:r>
          </a:p>
          <a:p>
            <a:pPr lvl="1"/>
            <a:r>
              <a:rPr lang="en-US" dirty="0" smtClean="0"/>
              <a:t>Revelation 3:1–2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01140"/>
      </p:ext>
    </p:extLst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work. </a:t>
            </a:r>
          </a:p>
          <a:p>
            <a:r>
              <a:rPr lang="en-US" dirty="0" smtClean="0"/>
              <a:t>The Gospel is powerful. </a:t>
            </a:r>
          </a:p>
          <a:p>
            <a:r>
              <a:rPr lang="en-US" dirty="0" smtClean="0"/>
              <a:t>We need to be the kind of </a:t>
            </a:r>
            <a:r>
              <a:rPr lang="en-US" smtClean="0"/>
              <a:t>church </a:t>
            </a:r>
            <a:br>
              <a:rPr lang="en-US" smtClean="0"/>
            </a:br>
            <a:r>
              <a:rPr lang="en-US" smtClean="0"/>
              <a:t>other </a:t>
            </a:r>
            <a:r>
              <a:rPr lang="en-US" dirty="0" smtClean="0"/>
              <a:t>churches talk about. </a:t>
            </a:r>
          </a:p>
          <a:p>
            <a:r>
              <a:rPr lang="en-US" dirty="0" smtClean="0"/>
              <a:t>We need to be longing for </a:t>
            </a:r>
            <a:br>
              <a:rPr lang="en-US" dirty="0" smtClean="0"/>
            </a:br>
            <a:r>
              <a:rPr lang="en-US" dirty="0" smtClean="0"/>
              <a:t>the resurrection.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56923"/>
      </p:ext>
    </p:extLst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5624"/>
      </p:ext>
    </p:extLst>
  </p:cSld>
  <p:clrMapOvr>
    <a:masterClrMapping/>
  </p:clrMapOvr>
  <p:transition xmlns:p14="http://schemas.microsoft.com/office/powerpoint/2010/main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162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 Thessalonians 1:1–3</vt:lpstr>
      <vt:lpstr>PowerPoint Presentation</vt:lpstr>
      <vt:lpstr>PowerPoint Presentation</vt:lpstr>
      <vt:lpstr>Paul was thankful for this church.</vt:lpstr>
      <vt:lpstr>He was thankful for two reasons:</vt:lpstr>
      <vt:lpstr>Lessons to learn…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Thessalonians 1:1–3</dc:title>
  <dc:creator>TERRY  FRANCIS</dc:creator>
  <cp:lastModifiedBy>TERRY  FRANCIS</cp:lastModifiedBy>
  <cp:revision>2</cp:revision>
  <dcterms:created xsi:type="dcterms:W3CDTF">2014-05-18T10:55:28Z</dcterms:created>
  <dcterms:modified xsi:type="dcterms:W3CDTF">2014-05-18T11:21:58Z</dcterms:modified>
</cp:coreProperties>
</file>