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2" r:id="rId10"/>
    <p:sldId id="263" r:id="rId11"/>
    <p:sldId id="265" r:id="rId12"/>
    <p:sldId id="267" r:id="rId13"/>
    <p:sldId id="261" r:id="rId14"/>
    <p:sldId id="272" r:id="rId15"/>
    <p:sldId id="273" r:id="rId16"/>
    <p:sldId id="26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74" d="100"/>
          <a:sy n="74" d="100"/>
        </p:scale>
        <p:origin x="-12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mise keepers_cb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" b="166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0FD9-3CA6-4D98-B8CE-66DDF9395323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D172-561E-46CE-B3F6-8641947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2 Timothy </a:t>
            </a:r>
            <a:r>
              <a:rPr lang="en-US" dirty="0" smtClean="0"/>
              <a:t>2:1–2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000000"/>
                </a:solidFill>
                <a:latin typeface="Cambria" pitchFamily="18" charset="0"/>
              </a:rPr>
              <a:t>1</a:t>
            </a:r>
            <a:r>
              <a:rPr lang="en-US" sz="3200" b="1" dirty="0" smtClean="0">
                <a:solidFill>
                  <a:srgbClr val="000000"/>
                </a:solidFill>
                <a:latin typeface="Cambria" pitchFamily="18" charset="0"/>
              </a:rPr>
              <a:t>You </a:t>
            </a:r>
            <a:r>
              <a:rPr lang="en-US" sz="3200" b="1" dirty="0">
                <a:solidFill>
                  <a:srgbClr val="000000"/>
                </a:solidFill>
                <a:latin typeface="Cambria" pitchFamily="18" charset="0"/>
              </a:rPr>
              <a:t>then, my child, be strengthened by the grace that is in Christ Jesus,  </a:t>
            </a:r>
            <a:r>
              <a:rPr lang="en-US" sz="3200" b="1" baseline="30000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sz="3200" b="1" dirty="0">
                <a:solidFill>
                  <a:srgbClr val="000000"/>
                </a:solidFill>
                <a:latin typeface="Cambria" pitchFamily="18" charset="0"/>
              </a:rPr>
              <a:t>what you have heard from me in the presence of many witnesses entrust to faithful men who will be able to teach </a:t>
            </a:r>
            <a:r>
              <a:rPr lang="en-US" sz="3200" b="1" dirty="0">
                <a:solidFill>
                  <a:schemeClr val="bg1"/>
                </a:solidFill>
                <a:latin typeface="Cambria" pitchFamily="18" charset="0"/>
              </a:rPr>
              <a:t>others also.  </a:t>
            </a:r>
          </a:p>
        </p:txBody>
      </p:sp>
    </p:spTree>
    <p:extLst>
      <p:ext uri="{BB962C8B-B14F-4D97-AF65-F5344CB8AC3E}">
        <p14:creationId xmlns:p14="http://schemas.microsoft.com/office/powerpoint/2010/main" val="263692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Tuesday Morning</a:t>
            </a:r>
          </a:p>
          <a:p>
            <a:pPr lvl="1"/>
            <a:r>
              <a:rPr lang="en-US" dirty="0" smtClean="0"/>
              <a:t>Sermon evaluation</a:t>
            </a:r>
          </a:p>
          <a:p>
            <a:pPr lvl="1"/>
            <a:r>
              <a:rPr lang="en-US" dirty="0" smtClean="0"/>
              <a:t>Study through Timothy and Titus</a:t>
            </a:r>
          </a:p>
          <a:p>
            <a:r>
              <a:rPr lang="en-US" dirty="0" smtClean="0"/>
              <a:t>Wednesday Morning	</a:t>
            </a:r>
          </a:p>
          <a:p>
            <a:pPr lvl="1"/>
            <a:r>
              <a:rPr lang="en-US" dirty="0" smtClean="0"/>
              <a:t>Book review</a:t>
            </a:r>
          </a:p>
          <a:p>
            <a:pPr lvl="1"/>
            <a:r>
              <a:rPr lang="en-US" dirty="0" smtClean="0"/>
              <a:t>Article assignment</a:t>
            </a:r>
          </a:p>
          <a:p>
            <a:pPr lvl="1"/>
            <a:r>
              <a:rPr lang="en-US" dirty="0" smtClean="0"/>
              <a:t>Sermon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16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Thursday Morning</a:t>
            </a:r>
          </a:p>
          <a:p>
            <a:pPr lvl="1"/>
            <a:r>
              <a:rPr lang="en-US" dirty="0" smtClean="0"/>
              <a:t>Article review</a:t>
            </a:r>
          </a:p>
          <a:p>
            <a:pPr lvl="1"/>
            <a:r>
              <a:rPr lang="en-US" dirty="0" smtClean="0"/>
              <a:t>Sermon discussion</a:t>
            </a:r>
          </a:p>
          <a:p>
            <a:pPr lvl="1"/>
            <a:r>
              <a:rPr lang="en-US" dirty="0" smtClean="0"/>
              <a:t>Preacher interview discussion</a:t>
            </a:r>
          </a:p>
          <a:p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Sermon review</a:t>
            </a:r>
          </a:p>
          <a:p>
            <a:pPr lvl="1"/>
            <a:r>
              <a:rPr lang="en-US" dirty="0" smtClean="0"/>
              <a:t>PowerPoint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30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</a:p>
          <a:p>
            <a:pPr lvl="1"/>
            <a:r>
              <a:rPr lang="en-US" dirty="0" smtClean="0"/>
              <a:t>Teaching class. </a:t>
            </a:r>
          </a:p>
          <a:p>
            <a:pPr lvl="1"/>
            <a:r>
              <a:rPr lang="en-US" dirty="0" smtClean="0"/>
              <a:t>Preaching one lesson.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595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1676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ambria" pitchFamily="18" charset="0"/>
              </a:rPr>
              <a:t>Luke Adams</a:t>
            </a:r>
            <a:endParaRPr lang="en-US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Picture 1" descr="adam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4181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1720"/>
      </p:ext>
    </p:extLst>
  </p:cSld>
  <p:clrMapOvr>
    <a:masterClrMapping/>
  </p:clrMapOvr>
  <p:transition xmlns:p14="http://schemas.microsoft.com/office/powerpoint/2010/main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ke.el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3711"/>
      </p:ext>
    </p:extLst>
  </p:cSld>
  <p:clrMapOvr>
    <a:masterClrMapping/>
  </p:clrMapOvr>
  <p:transition xmlns:p14="http://schemas.microsoft.com/office/powerpoint/2010/main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yton.lu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3711"/>
      </p:ext>
    </p:extLst>
  </p:cSld>
  <p:clrMapOvr>
    <a:masterClrMapping/>
  </p:clrMapOvr>
  <p:transition xmlns:p14="http://schemas.microsoft.com/office/powerpoint/2010/main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 </a:t>
            </a:r>
            <a:r>
              <a:rPr lang="en-US" dirty="0" smtClean="0"/>
              <a:t>encouragement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Show hospitality.</a:t>
            </a:r>
          </a:p>
          <a:p>
            <a:r>
              <a:rPr lang="en-US" dirty="0" smtClean="0"/>
              <a:t>Build </a:t>
            </a:r>
            <a:r>
              <a:rPr lang="en-US" dirty="0" smtClean="0"/>
              <a:t>up one another.</a:t>
            </a:r>
            <a:endParaRPr lang="en-US" dirty="0" smtClean="0"/>
          </a:p>
          <a:p>
            <a:r>
              <a:rPr lang="en-US" dirty="0" smtClean="0"/>
              <a:t>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7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52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7261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158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kf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" y="-24063"/>
            <a:ext cx="45434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2743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Dan, Kaitlin, and Henry Lankford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6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0" y="2286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Tom and </a:t>
            </a:r>
            <a:b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Amelia Morris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mor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652741" cy="5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1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2286000"/>
            <a:ext cx="266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Justin and Amanda Mock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m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591417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1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2743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Greg and </a:t>
            </a:r>
            <a:r>
              <a:rPr lang="en-US" sz="3600" b="1" dirty="0" err="1" smtClean="0">
                <a:solidFill>
                  <a:schemeClr val="bg1"/>
                </a:solidFill>
                <a:latin typeface="Cambria" pitchFamily="18" charset="0"/>
              </a:rPr>
              <a:t>Kashka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 Kline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k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3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1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an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Biblical Leadership Training:</a:t>
            </a:r>
          </a:p>
          <a:p>
            <a:pPr lvl="1"/>
            <a:r>
              <a:rPr lang="en-US" dirty="0" smtClean="0"/>
              <a:t>Moses and Joshua</a:t>
            </a:r>
          </a:p>
          <a:p>
            <a:pPr lvl="1"/>
            <a:r>
              <a:rPr lang="en-US" dirty="0" smtClean="0"/>
              <a:t>Paul and Timothy </a:t>
            </a:r>
          </a:p>
          <a:p>
            <a:pPr lvl="1"/>
            <a:r>
              <a:rPr lang="en-US" dirty="0" smtClean="0"/>
              <a:t>Jesus and the Apostles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976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 and Dress Code.</a:t>
            </a:r>
          </a:p>
          <a:p>
            <a:r>
              <a:rPr lang="en-US" dirty="0" smtClean="0"/>
              <a:t>Build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66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153</Words>
  <Application>Microsoft Macintosh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 Timothy 2:1–2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Need for an Internship</vt:lpstr>
      <vt:lpstr>Our Internship</vt:lpstr>
      <vt:lpstr>Weekly Schedule</vt:lpstr>
      <vt:lpstr>Weekly Schedule</vt:lpstr>
      <vt:lpstr>Weekly Schedule</vt:lpstr>
      <vt:lpstr>PowerPoint Presentation</vt:lpstr>
      <vt:lpstr>PowerPoint Presentation</vt:lpstr>
      <vt:lpstr>PowerPoint Presentation</vt:lpstr>
      <vt:lpstr>Your role…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 2:1-3</dc:title>
  <dc:creator>Owner</dc:creator>
  <cp:lastModifiedBy>TERRY  FRANCIS</cp:lastModifiedBy>
  <cp:revision>10</cp:revision>
  <dcterms:created xsi:type="dcterms:W3CDTF">2011-05-06T20:06:59Z</dcterms:created>
  <dcterms:modified xsi:type="dcterms:W3CDTF">2014-05-04T12:05:28Z</dcterms:modified>
</cp:coreProperties>
</file>