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0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69B-70F4-564C-8761-2373E96A4BA5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3B80-8C4A-454A-9F09-F9A58055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827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69B-70F4-564C-8761-2373E96A4BA5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3B80-8C4A-454A-9F09-F9A58055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0320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69B-70F4-564C-8761-2373E96A4BA5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3B80-8C4A-454A-9F09-F9A58055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86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69B-70F4-564C-8761-2373E96A4BA5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3B80-8C4A-454A-9F09-F9A58055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746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69B-70F4-564C-8761-2373E96A4BA5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3B80-8C4A-454A-9F09-F9A58055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955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69B-70F4-564C-8761-2373E96A4BA5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3B80-8C4A-454A-9F09-F9A58055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620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69B-70F4-564C-8761-2373E96A4BA5}" type="datetimeFigureOut">
              <a:rPr lang="en-US" smtClean="0"/>
              <a:t>5/4/14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3B80-8C4A-454A-9F09-F9A58055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6955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69B-70F4-564C-8761-2373E96A4BA5}" type="datetimeFigureOut">
              <a:rPr lang="en-US" smtClean="0"/>
              <a:t>5/4/14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3B80-8C4A-454A-9F09-F9A58055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815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69B-70F4-564C-8761-2373E96A4BA5}" type="datetimeFigureOut">
              <a:rPr lang="en-US" smtClean="0"/>
              <a:t>5/4/14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3B80-8C4A-454A-9F09-F9A58055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2024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69B-70F4-564C-8761-2373E96A4BA5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3B80-8C4A-454A-9F09-F9A58055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6978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69B-70F4-564C-8761-2373E96A4BA5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3B80-8C4A-454A-9F09-F9A58055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11526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d.wants.you.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899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F69B-70F4-564C-8761-2373E96A4BA5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D3B80-8C4A-454A-9F09-F9A58055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5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 want you_c_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6" t="20641" r="14647" b="239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020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Luke 10:1–2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7142"/>
            <a:ext cx="812790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>
                <a:latin typeface="Cambria"/>
                <a:cs typeface="Cambria"/>
              </a:rPr>
              <a:t>1</a:t>
            </a:r>
            <a:r>
              <a:rPr lang="en-US" sz="3600" b="1" dirty="0" smtClean="0">
                <a:latin typeface="Cambria"/>
                <a:cs typeface="Cambria"/>
              </a:rPr>
              <a:t> </a:t>
            </a:r>
            <a:r>
              <a:rPr lang="en-US" sz="3600" b="1" dirty="0">
                <a:latin typeface="Cambria"/>
                <a:cs typeface="Cambria"/>
              </a:rPr>
              <a:t>After this the Lord appointed seventy-two others and sent them on ahead of him, two by two, into every town and place where he himself was about to go. </a:t>
            </a:r>
            <a:r>
              <a:rPr lang="en-US" sz="3600" b="1" baseline="30000" dirty="0">
                <a:latin typeface="Cambria"/>
                <a:cs typeface="Cambria"/>
              </a:rPr>
              <a:t>2</a:t>
            </a:r>
            <a:r>
              <a:rPr lang="en-US" sz="3600" b="1" dirty="0">
                <a:latin typeface="Cambria"/>
                <a:cs typeface="Cambria"/>
              </a:rPr>
              <a:t> And he said to them, “The harvest is plentiful, but the laborers are few. Therefore pray earnestly to the Lord of the harvest to send out laborers into his harvest. </a:t>
            </a:r>
          </a:p>
        </p:txBody>
      </p:sp>
    </p:spTree>
    <p:extLst>
      <p:ext uri="{BB962C8B-B14F-4D97-AF65-F5344CB8AC3E}">
        <p14:creationId xmlns:p14="http://schemas.microsoft.com/office/powerpoint/2010/main" val="161360445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182766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d.wants.y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23381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 wants workers who want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Corinthians 3:5–9</a:t>
            </a:r>
          </a:p>
          <a:p>
            <a:r>
              <a:rPr lang="en-US" dirty="0"/>
              <a:t>Luke 10:1–2</a:t>
            </a:r>
          </a:p>
          <a:p>
            <a:r>
              <a:rPr lang="en-US" dirty="0"/>
              <a:t>1 Timothy 1:5</a:t>
            </a:r>
          </a:p>
        </p:txBody>
      </p:sp>
    </p:spTree>
    <p:extLst>
      <p:ext uri="{BB962C8B-B14F-4D97-AF65-F5344CB8AC3E}">
        <p14:creationId xmlns:p14="http://schemas.microsoft.com/office/powerpoint/2010/main" val="2054691335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 wants worshippers who </a:t>
            </a:r>
            <a:br>
              <a:rPr lang="en-US" dirty="0" smtClean="0"/>
            </a:br>
            <a:r>
              <a:rPr lang="en-US" dirty="0" smtClean="0"/>
              <a:t>want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Hebrews 10:24–25</a:t>
            </a:r>
          </a:p>
          <a:p>
            <a:r>
              <a:rPr lang="en-US" dirty="0"/>
              <a:t>Psalm 122:1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27029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 wants husbands and wives who want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Genesis 2:18, 24–25</a:t>
            </a:r>
          </a:p>
          <a:p>
            <a:r>
              <a:rPr lang="en-US" dirty="0"/>
              <a:t>Matthew 19:1–9</a:t>
            </a:r>
          </a:p>
          <a:p>
            <a:r>
              <a:rPr lang="en-US" dirty="0"/>
              <a:t>Ephesians 5:22, 25</a:t>
            </a:r>
          </a:p>
          <a:p>
            <a:r>
              <a:rPr lang="en-US" dirty="0"/>
              <a:t>Philippians 2:3–4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06992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462036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151</Words>
  <Application>Microsoft Macintosh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Luke 10:1–2</vt:lpstr>
      <vt:lpstr>PowerPoint Presentation</vt:lpstr>
      <vt:lpstr>PowerPoint Presentation</vt:lpstr>
      <vt:lpstr>God wants workers who want to…</vt:lpstr>
      <vt:lpstr>God wants worshippers who  want to…</vt:lpstr>
      <vt:lpstr>God wants husbands and wives who want to…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 10:1–2</dc:title>
  <dc:creator>TERRY  FRANCIS</dc:creator>
  <cp:lastModifiedBy>TERRY  FRANCIS</cp:lastModifiedBy>
  <cp:revision>1</cp:revision>
  <dcterms:created xsi:type="dcterms:W3CDTF">2014-05-04T11:34:00Z</dcterms:created>
  <dcterms:modified xsi:type="dcterms:W3CDTF">2014-05-04T11:41:58Z</dcterms:modified>
</cp:coreProperties>
</file>