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536A7E3-A883-454B-B1E3-FC4B1459E97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AF19F16-65BA-4416-B7CF-BFB4E8D633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baseline="30000" dirty="0"/>
              <a:t> </a:t>
            </a:r>
            <a:r>
              <a:rPr lang="en-US" dirty="0"/>
              <a:t>And I thank Christ Jesus our Lord who has enabled me, because He counted me faithful, putting </a:t>
            </a:r>
            <a:r>
              <a:rPr lang="en-US" i="1" dirty="0"/>
              <a:t>me</a:t>
            </a:r>
            <a:r>
              <a:rPr lang="en-US" dirty="0"/>
              <a:t> into the ministry, </a:t>
            </a:r>
            <a:r>
              <a:rPr lang="en-US" baseline="30000" dirty="0"/>
              <a:t>13 </a:t>
            </a:r>
            <a:r>
              <a:rPr lang="en-US" dirty="0"/>
              <a:t>although I was formerly a blasphemer, a persecutor, and an insolent man; but I obtained mercy because I did </a:t>
            </a:r>
            <a:r>
              <a:rPr lang="en-US" i="1" dirty="0"/>
              <a:t>it</a:t>
            </a:r>
            <a:r>
              <a:rPr lang="en-US" dirty="0"/>
              <a:t> ignorantly in unbelief. </a:t>
            </a:r>
            <a:r>
              <a:rPr lang="en-US" baseline="30000" dirty="0"/>
              <a:t>14 </a:t>
            </a:r>
            <a:r>
              <a:rPr lang="en-US" dirty="0"/>
              <a:t>And the grace of our Lord was exceedingly abundant, with faith and love which are in Christ Jesus.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1:12-14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80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aseline="30000" dirty="0"/>
              <a:t> </a:t>
            </a:r>
            <a:r>
              <a:rPr lang="en-US" dirty="0"/>
              <a:t>For we know that the law is spiritual, but I am carnal, sold under sin. </a:t>
            </a:r>
            <a:r>
              <a:rPr lang="en-US" baseline="30000" dirty="0"/>
              <a:t>15 </a:t>
            </a:r>
            <a:r>
              <a:rPr lang="en-US" dirty="0"/>
              <a:t>For what I am doing, I do not understand. For what I will to do, that I do not practice; but what I hate, that I do. </a:t>
            </a:r>
            <a:r>
              <a:rPr lang="en-US" baseline="30000" dirty="0"/>
              <a:t>16 </a:t>
            </a:r>
            <a:r>
              <a:rPr lang="en-US" dirty="0"/>
              <a:t>If, then, I do what I will not to do, I agree with the law that </a:t>
            </a:r>
            <a:r>
              <a:rPr lang="en-US" i="1" dirty="0"/>
              <a:t>it is</a:t>
            </a:r>
            <a:r>
              <a:rPr lang="en-US" dirty="0"/>
              <a:t> good. </a:t>
            </a:r>
            <a:r>
              <a:rPr lang="en-US" baseline="30000" dirty="0"/>
              <a:t>17 </a:t>
            </a:r>
            <a:r>
              <a:rPr lang="en-US" dirty="0"/>
              <a:t>But now, </a:t>
            </a:r>
            <a:r>
              <a:rPr lang="en-US" i="1" dirty="0"/>
              <a:t>it is</a:t>
            </a:r>
            <a:r>
              <a:rPr lang="en-US" dirty="0"/>
              <a:t> no longer I who do it, but sin that dwells in me. </a:t>
            </a:r>
            <a:r>
              <a:rPr lang="en-US" baseline="30000" dirty="0"/>
              <a:t>18 </a:t>
            </a:r>
            <a:r>
              <a:rPr lang="en-US" dirty="0"/>
              <a:t>For I know that in me (that is, in my flesh) nothing good dwells; for to will is present with me, but </a:t>
            </a:r>
            <a:r>
              <a:rPr lang="en-US" i="1" dirty="0"/>
              <a:t>how</a:t>
            </a:r>
            <a:r>
              <a:rPr lang="en-US" dirty="0"/>
              <a:t> to perform what is good I do not find. </a:t>
            </a:r>
            <a:r>
              <a:rPr lang="en-US" baseline="30000" dirty="0"/>
              <a:t>19 </a:t>
            </a:r>
            <a:r>
              <a:rPr lang="en-US" dirty="0"/>
              <a:t>For the good that I will </a:t>
            </a:r>
            <a:r>
              <a:rPr lang="en-US" i="1" dirty="0"/>
              <a:t>to do,</a:t>
            </a:r>
            <a:r>
              <a:rPr lang="en-US" dirty="0"/>
              <a:t> I do not do; but the evil I will not </a:t>
            </a:r>
            <a:r>
              <a:rPr lang="en-US" i="1" dirty="0"/>
              <a:t>to do,</a:t>
            </a:r>
            <a:r>
              <a:rPr lang="en-US" dirty="0"/>
              <a:t> that I practice. </a:t>
            </a:r>
            <a:r>
              <a:rPr lang="en-US" baseline="30000" dirty="0"/>
              <a:t>20 </a:t>
            </a:r>
            <a:r>
              <a:rPr lang="en-US" dirty="0"/>
              <a:t>Now if I do what I will not </a:t>
            </a:r>
            <a:r>
              <a:rPr lang="en-US" i="1" dirty="0"/>
              <a:t>to do,</a:t>
            </a:r>
            <a:r>
              <a:rPr lang="en-US" dirty="0"/>
              <a:t> it is no longer I who do it, but sin that dwells in 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7:14-20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5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baseline="30000" dirty="0"/>
              <a:t> </a:t>
            </a:r>
            <a:r>
              <a:rPr lang="en-US" dirty="0"/>
              <a:t>But I see another law in my members, warring against the law of my mind, and bringing me into captivity to the law of sin which is in my members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7:23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6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/>
              <a:t>And do not be conformed to this world, but be transformed by the renewing of your mind, that you may prove what </a:t>
            </a:r>
            <a:r>
              <a:rPr lang="en-US" i="1" dirty="0"/>
              <a:t>is</a:t>
            </a:r>
            <a:r>
              <a:rPr lang="en-US" dirty="0"/>
              <a:t> that good and acceptable and perfect will of God.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7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/>
              <a:t>Therefore, my beloved brethren, be steadfast, immovable, always abounding in the work of the Lord, knowing that your labor is not in vain in the Lord.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15:58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28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000"/>
            <a:ext cx="5410199" cy="48005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 </a:t>
            </a:r>
            <a:r>
              <a:rPr lang="en-US" dirty="0"/>
              <a:t>Oh, the depth of the riches both of the wisdom and knowledge of God! How unsearchable </a:t>
            </a:r>
            <a:r>
              <a:rPr lang="en-US" i="1" dirty="0"/>
              <a:t>are</a:t>
            </a:r>
            <a:r>
              <a:rPr lang="en-US" dirty="0"/>
              <a:t> His judgments and His ways past finding out!</a:t>
            </a:r>
          </a:p>
          <a:p>
            <a:r>
              <a:rPr lang="en-US" baseline="30000" dirty="0"/>
              <a:t>34 </a:t>
            </a:r>
            <a:r>
              <a:rPr lang="en-US" dirty="0"/>
              <a:t>“For who has known the mind of the </a:t>
            </a:r>
            <a:r>
              <a:rPr lang="en-US" cap="small" dirty="0">
                <a:effectLst/>
              </a:rPr>
              <a:t>Lord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Or who has become His counselor</a:t>
            </a:r>
            <a:r>
              <a:rPr lang="en-US" dirty="0" smtClean="0"/>
              <a:t>?”</a:t>
            </a:r>
            <a:r>
              <a:rPr lang="en-US" dirty="0"/>
              <a:t/>
            </a:r>
            <a:br>
              <a:rPr lang="en-US" dirty="0"/>
            </a:br>
            <a:r>
              <a:rPr lang="en-US" baseline="30000" dirty="0"/>
              <a:t>35 </a:t>
            </a:r>
            <a:r>
              <a:rPr lang="en-US" dirty="0"/>
              <a:t>“Or who has first given to Him</a:t>
            </a:r>
            <a:br>
              <a:rPr lang="en-US" dirty="0"/>
            </a:br>
            <a:r>
              <a:rPr lang="en-US" dirty="0"/>
              <a:t>And it shall be repaid to him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baseline="30000" dirty="0"/>
              <a:t>36 </a:t>
            </a:r>
            <a:r>
              <a:rPr lang="en-US" dirty="0"/>
              <a:t>For of Him and through Him and to Him </a:t>
            </a:r>
            <a:r>
              <a:rPr lang="en-US" i="1" dirty="0"/>
              <a:t>are</a:t>
            </a:r>
            <a:r>
              <a:rPr lang="en-US" dirty="0"/>
              <a:t> all things, to whom </a:t>
            </a:r>
            <a:r>
              <a:rPr lang="en-US" i="1" dirty="0"/>
              <a:t>be</a:t>
            </a:r>
            <a:r>
              <a:rPr lang="en-US" dirty="0"/>
              <a:t> glory forever.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11:33-36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6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8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61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83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4800"/>
            <a:ext cx="6400800" cy="44196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make?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9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wrath of God is revealed from heaven against all ungodliness and unrighteousness of men, who suppress the truth in unrighteousness, </a:t>
            </a:r>
            <a:r>
              <a:rPr lang="en-US" baseline="30000" dirty="0" smtClean="0"/>
              <a:t>19 </a:t>
            </a:r>
            <a:r>
              <a:rPr lang="en-US" dirty="0" smtClean="0"/>
              <a:t>because what may be known of God is manifest in them, for God has shown </a:t>
            </a:r>
            <a:r>
              <a:rPr lang="en-US" i="1" dirty="0" smtClean="0"/>
              <a:t>it</a:t>
            </a:r>
            <a:r>
              <a:rPr lang="en-US" dirty="0" smtClean="0"/>
              <a:t> to them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1: 18-19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8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/>
              <a:t>Therefore God also gave them up to uncleanness, in the lusts of their hearts, to dishonor their bodies among themselves,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God’s Response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9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685800"/>
            <a:ext cx="4800600" cy="4419600"/>
          </a:xfrm>
        </p:spPr>
        <p:txBody>
          <a:bodyPr>
            <a:normAutofit fontScale="47500" lnSpcReduction="20000"/>
          </a:bodyPr>
          <a:lstStyle/>
          <a:p>
            <a:pPr marL="18288" indent="0">
              <a:buNone/>
            </a:pPr>
            <a:r>
              <a:rPr lang="en-US" sz="3800" dirty="0"/>
              <a:t>And even as they did not like to retain God in </a:t>
            </a:r>
            <a:r>
              <a:rPr lang="en-US" sz="3800" i="1" dirty="0"/>
              <a:t>their</a:t>
            </a:r>
            <a:r>
              <a:rPr lang="en-US" sz="3800" dirty="0"/>
              <a:t> knowledge, God gave them over to a debased mind, to do those things which are not fitting; </a:t>
            </a:r>
            <a:r>
              <a:rPr lang="en-US" sz="3800" baseline="30000" dirty="0"/>
              <a:t>29 </a:t>
            </a:r>
            <a:r>
              <a:rPr lang="en-US" sz="3800" dirty="0"/>
              <a:t>being filled with all unrighteousness, sexual </a:t>
            </a:r>
            <a:r>
              <a:rPr lang="en-US" sz="3800" dirty="0" smtClean="0"/>
              <a:t>immorality, </a:t>
            </a:r>
            <a:r>
              <a:rPr lang="en-US" sz="3800" dirty="0"/>
              <a:t>wickedness, covetousness, maliciousness; full of envy, murder, strife, deceit, evil-mindedness; </a:t>
            </a:r>
            <a:r>
              <a:rPr lang="en-US" sz="3800" i="1" dirty="0"/>
              <a:t>they are</a:t>
            </a:r>
            <a:r>
              <a:rPr lang="en-US" sz="3800" dirty="0"/>
              <a:t> whisperers</a:t>
            </a:r>
            <a:r>
              <a:rPr lang="en-US" sz="3800" dirty="0" smtClean="0"/>
              <a:t>,   </a:t>
            </a:r>
            <a:r>
              <a:rPr lang="en-US" sz="3800" baseline="30000" dirty="0"/>
              <a:t>30 </a:t>
            </a:r>
            <a:r>
              <a:rPr lang="en-US" sz="3800" dirty="0"/>
              <a:t>backbiters, haters of God, violent, proud, boasters, inventors of evil things, disobedient to parents, </a:t>
            </a:r>
            <a:r>
              <a:rPr lang="en-US" sz="3800" baseline="30000" dirty="0"/>
              <a:t>31 </a:t>
            </a:r>
            <a:r>
              <a:rPr lang="en-US" sz="3800" dirty="0"/>
              <a:t>undiscerning, untrustworthy, unloving, </a:t>
            </a:r>
            <a:r>
              <a:rPr lang="en-US" sz="3800" dirty="0" smtClean="0"/>
              <a:t>unforgiving, </a:t>
            </a:r>
            <a:r>
              <a:rPr lang="en-US" sz="3800" dirty="0"/>
              <a:t>unmerciful; </a:t>
            </a:r>
            <a:r>
              <a:rPr lang="en-US" sz="3800" baseline="30000" dirty="0"/>
              <a:t>32 </a:t>
            </a:r>
            <a:r>
              <a:rPr lang="en-US" sz="3800" dirty="0"/>
              <a:t>who, knowing the righteous judgment of God, that those who practice such things are deserving of death, not only do the same but also approve of those who practice them.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Result</a:t>
            </a:r>
            <a:endParaRPr lang="en-US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1:28-32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9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/>
              <a:t>For if we have been united together in the likeness of His death, certainly we also shall be </a:t>
            </a:r>
            <a:r>
              <a:rPr lang="en-US" i="1" dirty="0"/>
              <a:t>in the likeness</a:t>
            </a:r>
            <a:r>
              <a:rPr lang="en-US" dirty="0"/>
              <a:t> of </a:t>
            </a:r>
            <a:r>
              <a:rPr lang="en-US" i="1" dirty="0"/>
              <a:t>His</a:t>
            </a:r>
            <a:r>
              <a:rPr lang="en-US" dirty="0"/>
              <a:t> resurrection, </a:t>
            </a:r>
            <a:r>
              <a:rPr lang="en-US" baseline="30000" dirty="0"/>
              <a:t>6 </a:t>
            </a:r>
            <a:r>
              <a:rPr lang="en-US" dirty="0"/>
              <a:t>knowing this, that our old man was crucified with </a:t>
            </a:r>
            <a:r>
              <a:rPr lang="en-US" i="1" dirty="0"/>
              <a:t>Him,</a:t>
            </a:r>
            <a:r>
              <a:rPr lang="en-US" dirty="0"/>
              <a:t> that the body of sin might be done away with, that we should no longer be slaves of sin. </a:t>
            </a:r>
            <a:r>
              <a:rPr lang="en-US" baseline="30000" dirty="0"/>
              <a:t>7 </a:t>
            </a:r>
            <a:r>
              <a:rPr lang="en-US" dirty="0"/>
              <a:t>For he who has died has been freed from sin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6: 3-7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09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2274</TotalTime>
  <Words>213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Palatino Linotype</vt:lpstr>
      <vt:lpstr>Wingdings</vt:lpstr>
      <vt:lpstr>Elemental</vt:lpstr>
      <vt:lpstr>1 Timothy 1:12-14</vt:lpstr>
      <vt:lpstr>PowerPoint Presentation</vt:lpstr>
      <vt:lpstr>PowerPoint Presentation</vt:lpstr>
      <vt:lpstr>PowerPoint Presentation</vt:lpstr>
      <vt:lpstr>What would you make?</vt:lpstr>
      <vt:lpstr>Romans 1: 18-19</vt:lpstr>
      <vt:lpstr>Romans 1:24</vt:lpstr>
      <vt:lpstr>Romans 1:28-32</vt:lpstr>
      <vt:lpstr>Romans 6: 3-7</vt:lpstr>
      <vt:lpstr>Romans 7:14-20</vt:lpstr>
      <vt:lpstr>Romans 7:23</vt:lpstr>
      <vt:lpstr>Romans 12:2</vt:lpstr>
      <vt:lpstr>1 Corinthians 15:58</vt:lpstr>
      <vt:lpstr>What would you make</vt:lpstr>
      <vt:lpstr>Romans 11:33-36</vt:lpstr>
    </vt:vector>
  </TitlesOfParts>
  <Company>FedEx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FedEx</dc:creator>
  <cp:lastModifiedBy>BoothR</cp:lastModifiedBy>
  <cp:revision>14</cp:revision>
  <dcterms:created xsi:type="dcterms:W3CDTF">2014-04-11T23:02:27Z</dcterms:created>
  <dcterms:modified xsi:type="dcterms:W3CDTF">2014-04-13T13:57:23Z</dcterms:modified>
</cp:coreProperties>
</file>