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54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47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20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20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598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95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664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0404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09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814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84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_The_One_On_The_Throne_std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AA8F-5C53-FA46-98DC-410E9141DD6B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545D-A6BD-3142-985A-2FA74223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Psalm 97:10–12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70000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latin typeface="Cambria"/>
                <a:cs typeface="Cambria"/>
              </a:rPr>
              <a:t>10</a:t>
            </a:r>
            <a:r>
              <a:rPr lang="en-US" sz="3600" b="1" dirty="0" smtClean="0">
                <a:latin typeface="Cambria"/>
                <a:cs typeface="Cambria"/>
              </a:rPr>
              <a:t> </a:t>
            </a:r>
            <a:r>
              <a:rPr lang="en-US" sz="3600" b="1" dirty="0">
                <a:latin typeface="Cambria"/>
                <a:cs typeface="Cambria"/>
              </a:rPr>
              <a:t>O you who love the </a:t>
            </a:r>
            <a:r>
              <a:rPr lang="en-US" sz="3600" b="1" cap="small" dirty="0">
                <a:latin typeface="Cambria"/>
                <a:cs typeface="Cambria"/>
              </a:rPr>
              <a:t>Lord</a:t>
            </a:r>
            <a:r>
              <a:rPr lang="en-US" sz="3600" b="1" dirty="0">
                <a:latin typeface="Cambria"/>
                <a:cs typeface="Cambria"/>
              </a:rPr>
              <a:t>, hate evil! He preserves the lives of his saints; he delivers them from the hand of the wicked. </a:t>
            </a:r>
            <a:r>
              <a:rPr lang="en-US" sz="3600" b="1" baseline="30000" dirty="0">
                <a:latin typeface="Cambria"/>
                <a:cs typeface="Cambria"/>
              </a:rPr>
              <a:t>11</a:t>
            </a:r>
            <a:r>
              <a:rPr lang="en-US" sz="3600" b="1" dirty="0">
                <a:latin typeface="Cambria"/>
                <a:cs typeface="Cambria"/>
              </a:rPr>
              <a:t> Light is sown for the righteous, and joy for the upright in heart. </a:t>
            </a:r>
            <a:r>
              <a:rPr lang="en-US" sz="3600" b="1" baseline="30000" dirty="0">
                <a:latin typeface="Cambria"/>
                <a:cs typeface="Cambria"/>
              </a:rPr>
              <a:t>12</a:t>
            </a:r>
            <a:r>
              <a:rPr lang="en-US" sz="3600" b="1" dirty="0">
                <a:latin typeface="Cambria"/>
                <a:cs typeface="Cambria"/>
              </a:rPr>
              <a:t> Rejoice in the </a:t>
            </a:r>
            <a:r>
              <a:rPr lang="en-US" sz="3600" b="1" cap="small" dirty="0">
                <a:latin typeface="Cambria"/>
                <a:cs typeface="Cambria"/>
              </a:rPr>
              <a:t>Lord</a:t>
            </a:r>
            <a:r>
              <a:rPr lang="en-US" sz="3600" b="1" dirty="0">
                <a:latin typeface="Cambria"/>
                <a:cs typeface="Cambria"/>
              </a:rPr>
              <a:t>, O you righteous, and give thanks to his holy name! </a:t>
            </a:r>
          </a:p>
        </p:txBody>
      </p:sp>
    </p:spTree>
    <p:extLst>
      <p:ext uri="{BB962C8B-B14F-4D97-AF65-F5344CB8AC3E}">
        <p14:creationId xmlns:p14="http://schemas.microsoft.com/office/powerpoint/2010/main" val="338982522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081704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4474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rules everything.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97:1</a:t>
            </a:r>
          </a:p>
          <a:p>
            <a:r>
              <a:rPr lang="en-US" dirty="0" smtClean="0"/>
              <a:t>The word “reign” is a political term. </a:t>
            </a:r>
          </a:p>
          <a:p>
            <a:r>
              <a:rPr lang="en-US" dirty="0" smtClean="0"/>
              <a:t>God is sovereign (Psalm 97:9).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4196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worthy of our praise.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97:6–7</a:t>
            </a:r>
          </a:p>
          <a:p>
            <a:r>
              <a:rPr lang="en-US" dirty="0" smtClean="0"/>
              <a:t>Joshua 5:13–14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135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must support His cause by hating evil.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97:2. 10</a:t>
            </a:r>
          </a:p>
          <a:p>
            <a:r>
              <a:rPr lang="en-US" dirty="0" smtClean="0"/>
              <a:t>We hate evil—not people. </a:t>
            </a:r>
          </a:p>
          <a:p>
            <a:r>
              <a:rPr lang="en-US" dirty="0" smtClean="0"/>
              <a:t>We are His loyal subjects.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821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3613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Psalm 97:10–12</vt:lpstr>
      <vt:lpstr>PowerPoint Presentation</vt:lpstr>
      <vt:lpstr>PowerPoint Presentation</vt:lpstr>
      <vt:lpstr>God rules everything. </vt:lpstr>
      <vt:lpstr>God is worthy of our praise.</vt:lpstr>
      <vt:lpstr>We must support His cause by hating evil.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97:10–12</dc:title>
  <dc:creator>TERRY  FRANCIS</dc:creator>
  <cp:lastModifiedBy>TERRY  FRANCIS</cp:lastModifiedBy>
  <cp:revision>1</cp:revision>
  <dcterms:created xsi:type="dcterms:W3CDTF">2014-04-20T12:10:26Z</dcterms:created>
  <dcterms:modified xsi:type="dcterms:W3CDTF">2014-04-20T12:15:42Z</dcterms:modified>
</cp:coreProperties>
</file>