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0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9746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01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82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93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6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5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5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0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8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7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43A31FE-A7C1-4E73-ADD3-79D3FF7BF97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BF05610-73F9-4849-8273-0158B02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4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593" y="1540940"/>
            <a:ext cx="9440034" cy="216746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Your Clothes Say About You?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1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TC104033929[[fn=Slate]]</Template>
  <TotalTime>2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Calisto MT</vt:lpstr>
      <vt:lpstr>Trebuchet MS</vt:lpstr>
      <vt:lpstr>Wingdings 2</vt:lpstr>
      <vt:lpstr>Slate</vt:lpstr>
      <vt:lpstr>What Do Your Clothes Say About You?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Your Clothes Say About You?</dc:title>
  <dc:creator>BoothR</dc:creator>
  <cp:lastModifiedBy>BoothR</cp:lastModifiedBy>
  <cp:revision>1</cp:revision>
  <dcterms:created xsi:type="dcterms:W3CDTF">2014-03-02T14:44:56Z</dcterms:created>
  <dcterms:modified xsi:type="dcterms:W3CDTF">2014-03-02T14:47:08Z</dcterms:modified>
</cp:coreProperties>
</file>