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A5FB324-328F-4753-A02F-281C9083F42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36687EB-C174-4E00-8B6D-B9E7827883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Philippians 4:5-7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 your gentleness be known to all men. The Lord </a:t>
            </a:r>
            <a:r>
              <a:rPr lang="en-US" i="1" dirty="0"/>
              <a:t>is</a:t>
            </a:r>
            <a:r>
              <a:rPr lang="en-US" dirty="0"/>
              <a:t> at hand.</a:t>
            </a:r>
          </a:p>
          <a:p>
            <a:pPr marL="0" indent="0">
              <a:buNone/>
            </a:pPr>
            <a:r>
              <a:rPr lang="en-US" baseline="30000" dirty="0"/>
              <a:t>6 </a:t>
            </a:r>
            <a:r>
              <a:rPr lang="en-US" dirty="0"/>
              <a:t>Be anxious for nothing, but in everything by prayer and supplication, with thanksgiving, let your requests be made known to God; </a:t>
            </a:r>
            <a:r>
              <a:rPr lang="en-US" baseline="30000" dirty="0"/>
              <a:t>7 </a:t>
            </a:r>
            <a:r>
              <a:rPr lang="en-US" dirty="0"/>
              <a:t>and the peace of God, which surpasses all understanding, will guard your hearts and minds through Christ Jesus.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1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5:16-18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Confess </a:t>
            </a:r>
            <a:r>
              <a:rPr lang="en-US" b="1" i="1" dirty="0"/>
              <a:t>your</a:t>
            </a:r>
            <a:r>
              <a:rPr lang="en-US" b="1" dirty="0"/>
              <a:t> </a:t>
            </a:r>
            <a:r>
              <a:rPr lang="en-US" b="1" dirty="0" smtClean="0"/>
              <a:t>trespasses </a:t>
            </a:r>
            <a:r>
              <a:rPr lang="en-US" b="1" dirty="0"/>
              <a:t>to one another, and pray for one another, that you may be healed. The effective, fervent prayer of a righteous man avails much. </a:t>
            </a:r>
            <a:r>
              <a:rPr lang="en-US" b="1" baseline="30000" dirty="0"/>
              <a:t>17 </a:t>
            </a:r>
            <a:r>
              <a:rPr lang="en-US" b="1" dirty="0"/>
              <a:t>Elijah was a man with a nature like ours, and he prayed earnestly that it would not rain; and it did not rain on the land for three years and six months. </a:t>
            </a:r>
            <a:r>
              <a:rPr lang="en-US" b="1" baseline="30000" dirty="0"/>
              <a:t>18 </a:t>
            </a:r>
            <a:r>
              <a:rPr lang="en-US" b="1" dirty="0"/>
              <a:t>And he prayed again, and the heaven gave rain, and the earth produced its fruit</a:t>
            </a:r>
          </a:p>
        </p:txBody>
      </p:sp>
    </p:spTree>
    <p:extLst>
      <p:ext uri="{BB962C8B-B14F-4D97-AF65-F5344CB8AC3E}">
        <p14:creationId xmlns:p14="http://schemas.microsoft.com/office/powerpoint/2010/main" val="38842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5:14-15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 </a:t>
            </a:r>
            <a:r>
              <a:rPr lang="en-US" b="1" dirty="0"/>
              <a:t>Now this is the confidence that we have in Him, that if we ask anything according to His will, He hears us. </a:t>
            </a:r>
            <a:r>
              <a:rPr lang="en-US" b="1" baseline="30000" dirty="0"/>
              <a:t>15 </a:t>
            </a:r>
            <a:r>
              <a:rPr lang="en-US" b="1" dirty="0"/>
              <a:t>And if we know that He hears us, whatever we ask, we know that we have the petitions that we have asked of Him</a:t>
            </a:r>
          </a:p>
        </p:txBody>
      </p:sp>
    </p:spTree>
    <p:extLst>
      <p:ext uri="{BB962C8B-B14F-4D97-AF65-F5344CB8AC3E}">
        <p14:creationId xmlns:p14="http://schemas.microsoft.com/office/powerpoint/2010/main" val="284395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21:22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And whatever things you ask in prayer, believing, you will receive</a:t>
            </a:r>
          </a:p>
        </p:txBody>
      </p:sp>
    </p:spTree>
    <p:extLst>
      <p:ext uri="{BB962C8B-B14F-4D97-AF65-F5344CB8AC3E}">
        <p14:creationId xmlns:p14="http://schemas.microsoft.com/office/powerpoint/2010/main" val="109907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PRAYER Load it UP!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9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Kings 17:1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And Elijah </a:t>
            </a:r>
            <a:r>
              <a:rPr lang="en-US" b="1" dirty="0"/>
              <a:t>the </a:t>
            </a:r>
            <a:r>
              <a:rPr lang="en-US" b="1" dirty="0" err="1"/>
              <a:t>Tishbite</a:t>
            </a:r>
            <a:r>
              <a:rPr lang="en-US" b="1" dirty="0"/>
              <a:t>, of the inhabitants of Gilead, said to Ahab, “</a:t>
            </a:r>
            <a:r>
              <a:rPr lang="en-US" b="1" i="1" dirty="0"/>
              <a:t>As</a:t>
            </a:r>
            <a:r>
              <a:rPr lang="en-US" b="1" dirty="0"/>
              <a:t> the </a:t>
            </a:r>
            <a:r>
              <a:rPr lang="en-US" b="1" cap="small" dirty="0"/>
              <a:t>Lord</a:t>
            </a:r>
            <a:r>
              <a:rPr lang="en-US" b="1" dirty="0"/>
              <a:t> God of Israel lives, before whom I stand, there shall not be dew nor rain these years, except at my word</a:t>
            </a:r>
          </a:p>
        </p:txBody>
      </p:sp>
    </p:spTree>
    <p:extLst>
      <p:ext uri="{BB962C8B-B14F-4D97-AF65-F5344CB8AC3E}">
        <p14:creationId xmlns:p14="http://schemas.microsoft.com/office/powerpoint/2010/main" val="207141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Kings 17:2-4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Then the word of the </a:t>
            </a:r>
            <a:r>
              <a:rPr lang="en-US" b="1" cap="small" dirty="0"/>
              <a:t>Lord</a:t>
            </a:r>
            <a:r>
              <a:rPr lang="en-US" b="1" dirty="0"/>
              <a:t> came to him, saying, </a:t>
            </a:r>
            <a:r>
              <a:rPr lang="en-US" b="1" baseline="30000" dirty="0"/>
              <a:t>3 </a:t>
            </a:r>
            <a:r>
              <a:rPr lang="en-US" b="1" dirty="0"/>
              <a:t>“Get away from here and turn eastward, and hide by the Brook </a:t>
            </a:r>
            <a:r>
              <a:rPr lang="en-US" b="1" dirty="0" err="1"/>
              <a:t>Cherith</a:t>
            </a:r>
            <a:r>
              <a:rPr lang="en-US" b="1" dirty="0"/>
              <a:t>, which flows into the Jordan. </a:t>
            </a:r>
            <a:r>
              <a:rPr lang="en-US" b="1" baseline="30000" dirty="0"/>
              <a:t>4 </a:t>
            </a:r>
            <a:r>
              <a:rPr lang="en-US" b="1" dirty="0"/>
              <a:t>And it will be </a:t>
            </a:r>
            <a:r>
              <a:rPr lang="en-US" b="1" i="1" dirty="0"/>
              <a:t>that</a:t>
            </a:r>
            <a:r>
              <a:rPr lang="en-US" b="1" dirty="0"/>
              <a:t> you shall drink from the brook, and I have commanded the ravens to feed you there</a:t>
            </a:r>
          </a:p>
        </p:txBody>
      </p:sp>
    </p:spTree>
    <p:extLst>
      <p:ext uri="{BB962C8B-B14F-4D97-AF65-F5344CB8AC3E}">
        <p14:creationId xmlns:p14="http://schemas.microsoft.com/office/powerpoint/2010/main" val="169586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825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Kings 18:41-43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Then Elijah said to Ahab, “Go up, eat and drink; for </a:t>
            </a:r>
            <a:r>
              <a:rPr lang="en-US" b="1" i="1" dirty="0"/>
              <a:t>there is</a:t>
            </a:r>
            <a:r>
              <a:rPr lang="en-US" b="1" dirty="0"/>
              <a:t> the sound of abundance of rain.” </a:t>
            </a:r>
            <a:r>
              <a:rPr lang="en-US" b="1" baseline="30000" dirty="0"/>
              <a:t>42 </a:t>
            </a:r>
            <a:r>
              <a:rPr lang="en-US" b="1" dirty="0"/>
              <a:t>So Ahab went up to eat and drink. And Elijah went up to the top of Carmel; then he bowed down on the ground, and put his face between his knees, </a:t>
            </a:r>
            <a:r>
              <a:rPr lang="en-US" b="1" baseline="30000" dirty="0"/>
              <a:t>43 </a:t>
            </a:r>
            <a:r>
              <a:rPr lang="en-US" b="1" dirty="0"/>
              <a:t>and said to his servant, “Go up now, look toward the sea.”</a:t>
            </a:r>
          </a:p>
          <a:p>
            <a:pPr marL="0" indent="0">
              <a:buNone/>
            </a:pPr>
            <a:r>
              <a:rPr lang="en-US" b="1" dirty="0"/>
              <a:t>So he went up and looked, and said, “</a:t>
            </a:r>
            <a:r>
              <a:rPr lang="en-US" b="1" i="1" dirty="0"/>
              <a:t>There is</a:t>
            </a:r>
            <a:r>
              <a:rPr lang="en-US" b="1" dirty="0"/>
              <a:t> nothing.” And seven times he said, “Go again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638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Kings 18:45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Now it happened in the meantime that the sky became black with clouds and wind, and there was a heavy rain. So Ahab rode away and went to </a:t>
            </a:r>
            <a:r>
              <a:rPr lang="en-US" b="1" dirty="0" err="1"/>
              <a:t>Jezreel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710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5:14-15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anyone among you sick? Let him call for the elders of the church, and let them pray over him, anointing him with oil in the name of the Lord. </a:t>
            </a:r>
            <a:r>
              <a:rPr lang="en-US" b="1" baseline="30000" dirty="0"/>
              <a:t>15 </a:t>
            </a:r>
            <a:r>
              <a:rPr lang="en-US" b="1" dirty="0"/>
              <a:t>And the prayer of faith will save the sick, and the Lord will raise him up. And if he has committed sins, he will be forgiven</a:t>
            </a:r>
          </a:p>
        </p:txBody>
      </p:sp>
    </p:spTree>
    <p:extLst>
      <p:ext uri="{BB962C8B-B14F-4D97-AF65-F5344CB8AC3E}">
        <p14:creationId xmlns:p14="http://schemas.microsoft.com/office/powerpoint/2010/main" val="276293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150</TotalTime>
  <Words>237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Philippians 4:5-7</vt:lpstr>
      <vt:lpstr>PowerPoint Presentation</vt:lpstr>
      <vt:lpstr> PRAYER Load it UP!</vt:lpstr>
      <vt:lpstr>1 Kings 17:1</vt:lpstr>
      <vt:lpstr>1 Kings 17:2-4</vt:lpstr>
      <vt:lpstr>PowerPoint Presentation</vt:lpstr>
      <vt:lpstr>1 Kings 18:41-43</vt:lpstr>
      <vt:lpstr>1 Kings 18:45</vt:lpstr>
      <vt:lpstr>James 5:14-15</vt:lpstr>
      <vt:lpstr>James 5:16-18</vt:lpstr>
      <vt:lpstr>1 John 5:14-15</vt:lpstr>
      <vt:lpstr>Matthew 21:22</vt:lpstr>
    </vt:vector>
  </TitlesOfParts>
  <Company>FedEx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FedEx</dc:creator>
  <cp:lastModifiedBy>FedEx</cp:lastModifiedBy>
  <cp:revision>7</cp:revision>
  <dcterms:created xsi:type="dcterms:W3CDTF">2014-03-16T10:34:18Z</dcterms:created>
  <dcterms:modified xsi:type="dcterms:W3CDTF">2014-03-16T13:04:31Z</dcterms:modified>
</cp:coreProperties>
</file>