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6" r:id="rId5"/>
    <p:sldId id="267" r:id="rId6"/>
    <p:sldId id="26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0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990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389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576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1855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83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978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88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54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828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73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3393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vidence and evangelism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D8C4-25DA-294C-B9EF-149CE76895A8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7629"/>
          </a:xfrm>
        </p:spPr>
        <p:txBody>
          <a:bodyPr/>
          <a:lstStyle/>
          <a:p>
            <a:r>
              <a:rPr lang="en-US" dirty="0" smtClean="0"/>
              <a:t>Ephesians 5:15–16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22400"/>
            <a:ext cx="8229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15</a:t>
            </a:r>
            <a:r>
              <a:rPr lang="en-US" sz="3600" b="1" dirty="0" smtClean="0"/>
              <a:t> </a:t>
            </a:r>
            <a:r>
              <a:rPr lang="en-US" sz="3600" b="1" dirty="0"/>
              <a:t>Look carefully then how you walk, not as unwise but as wise, </a:t>
            </a:r>
            <a:r>
              <a:rPr lang="en-US" sz="3600" b="1" baseline="30000" dirty="0"/>
              <a:t>16</a:t>
            </a:r>
            <a:r>
              <a:rPr lang="en-US" sz="3600" b="1" dirty="0"/>
              <a:t> making the best use of the time, because the days are evil. </a:t>
            </a:r>
          </a:p>
        </p:txBody>
      </p:sp>
    </p:spTree>
    <p:extLst>
      <p:ext uri="{BB962C8B-B14F-4D97-AF65-F5344CB8AC3E}">
        <p14:creationId xmlns:p14="http://schemas.microsoft.com/office/powerpoint/2010/main" val="267748968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751055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.succ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55806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judge evangelism by the </a:t>
            </a:r>
            <a:br>
              <a:rPr lang="en-US" dirty="0" smtClean="0"/>
            </a:br>
            <a:r>
              <a:rPr lang="en-US" dirty="0" smtClean="0"/>
              <a:t>number of baptisms.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read Acts this way. </a:t>
            </a:r>
          </a:p>
          <a:p>
            <a:pPr lvl="1"/>
            <a:r>
              <a:rPr lang="en-US" dirty="0"/>
              <a:t>Acts 2:40–41; 4:4; 8:12–13, 38; 9:18–19; 10:44–48; 16:15</a:t>
            </a:r>
            <a:r>
              <a:rPr lang="en-US" dirty="0" smtClean="0"/>
              <a:t>, 33</a:t>
            </a:r>
          </a:p>
          <a:p>
            <a:r>
              <a:rPr lang="en-US" dirty="0" smtClean="0"/>
              <a:t>We fail to see the non-conversions in Acts. </a:t>
            </a:r>
          </a:p>
          <a:p>
            <a:pPr lvl="1"/>
            <a:r>
              <a:rPr lang="en-US" dirty="0"/>
              <a:t>Acts 4:1–3; 7:54–60; 9:20–</a:t>
            </a:r>
            <a:r>
              <a:rPr lang="en-US" dirty="0" smtClean="0"/>
              <a:t>25; 13</a:t>
            </a:r>
            <a:r>
              <a:rPr lang="en-US" dirty="0"/>
              <a:t>:44–46; 14:1–2, 19; 17:32–</a:t>
            </a:r>
            <a:r>
              <a:rPr lang="en-US" dirty="0" smtClean="0"/>
              <a:t>34</a:t>
            </a:r>
          </a:p>
          <a:p>
            <a:r>
              <a:rPr lang="en-US" dirty="0" smtClean="0"/>
              <a:t>Was Jesus a failure? (Mark 10:17–22).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50211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successful evangelism?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evangelism? </a:t>
            </a:r>
          </a:p>
          <a:p>
            <a:pPr lvl="1"/>
            <a:r>
              <a:rPr lang="en-US" dirty="0" smtClean="0"/>
              <a:t>Ephesians 4:11–12; Acts </a:t>
            </a:r>
            <a:r>
              <a:rPr lang="en-US" dirty="0"/>
              <a:t>21:8; 8:5, 12, 30–</a:t>
            </a:r>
            <a:r>
              <a:rPr lang="en-US" dirty="0" smtClean="0"/>
              <a:t>35; </a:t>
            </a:r>
            <a:br>
              <a:rPr lang="en-US" dirty="0" smtClean="0"/>
            </a:br>
            <a:r>
              <a:rPr lang="en-US" dirty="0" smtClean="0"/>
              <a:t>2 </a:t>
            </a:r>
            <a:r>
              <a:rPr lang="en-US" dirty="0"/>
              <a:t>Timothy 4:1</a:t>
            </a:r>
            <a:r>
              <a:rPr lang="en-US" dirty="0" smtClean="0"/>
              <a:t>–5; 1 Corinthians 1:17</a:t>
            </a:r>
          </a:p>
          <a:p>
            <a:r>
              <a:rPr lang="en-US" dirty="0" smtClean="0"/>
              <a:t>So what is successful evangelism? </a:t>
            </a:r>
          </a:p>
          <a:p>
            <a:pPr lvl="1"/>
            <a:r>
              <a:rPr lang="en-US" dirty="0" smtClean="0"/>
              <a:t>Anytime the Gospel is shared.</a:t>
            </a:r>
          </a:p>
          <a:p>
            <a:pPr lvl="1"/>
            <a:r>
              <a:rPr lang="en-US" dirty="0" smtClean="0"/>
              <a:t>Matthew 13:1–8, 18–23; 1 Corinthians 3:5–6</a:t>
            </a:r>
          </a:p>
        </p:txBody>
      </p:sp>
    </p:spTree>
    <p:extLst>
      <p:ext uri="{BB962C8B-B14F-4D97-AF65-F5344CB8AC3E}">
        <p14:creationId xmlns:p14="http://schemas.microsoft.com/office/powerpoint/2010/main" val="627938752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be </a:t>
            </a:r>
            <a:br>
              <a:rPr lang="en-US" dirty="0" smtClean="0"/>
            </a:br>
            <a:r>
              <a:rPr lang="en-US" dirty="0" smtClean="0"/>
              <a:t>successful evangelists?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Pray. </a:t>
            </a:r>
          </a:p>
          <a:p>
            <a:r>
              <a:rPr lang="en-US" dirty="0" smtClean="0"/>
              <a:t>Invite to “come and see.”</a:t>
            </a:r>
          </a:p>
          <a:p>
            <a:r>
              <a:rPr lang="en-US" dirty="0" smtClean="0"/>
              <a:t>Share good news. </a:t>
            </a:r>
          </a:p>
          <a:p>
            <a:r>
              <a:rPr lang="en-US" smtClean="0"/>
              <a:t>Teach.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183419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88703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197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Ephesians 5:15–16</vt:lpstr>
      <vt:lpstr>PowerPoint Presentation</vt:lpstr>
      <vt:lpstr>PowerPoint Presentation</vt:lpstr>
      <vt:lpstr>We judge evangelism by the  number of baptisms.</vt:lpstr>
      <vt:lpstr>What is successful evangelism?</vt:lpstr>
      <vt:lpstr>How can we be  successful evangelists?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5</cp:revision>
  <dcterms:created xsi:type="dcterms:W3CDTF">2014-02-16T11:53:02Z</dcterms:created>
  <dcterms:modified xsi:type="dcterms:W3CDTF">2014-03-09T10:55:40Z</dcterms:modified>
</cp:coreProperties>
</file>