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62" r:id="rId4"/>
    <p:sldId id="258" r:id="rId5"/>
    <p:sldId id="261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990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389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5769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1855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2834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978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8882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054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38281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3730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93393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vidence and evangelism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FD8C4-25DA-294C-B9EF-149CE76895A8}" type="datetimeFigureOut">
              <a:rPr lang="en-US" smtClean="0"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D10CA-614E-D74F-8578-15708512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7629"/>
          </a:xfrm>
        </p:spPr>
        <p:txBody>
          <a:bodyPr/>
          <a:lstStyle/>
          <a:p>
            <a:r>
              <a:rPr lang="en-US" dirty="0" smtClean="0"/>
              <a:t>John 1:43–46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224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/>
              <a:t>43</a:t>
            </a:r>
            <a:r>
              <a:rPr lang="en-US" sz="2800" b="1" dirty="0" smtClean="0"/>
              <a:t>The next day Jesus decided to go to Galilee. He found Philip and said to him, “Follow me.” </a:t>
            </a:r>
            <a:r>
              <a:rPr lang="en-US" sz="2800" b="1" baseline="30000" dirty="0" smtClean="0"/>
              <a:t>44</a:t>
            </a:r>
            <a:r>
              <a:rPr lang="en-US" sz="2800" b="1" dirty="0" smtClean="0"/>
              <a:t>Now Philip was from Bethsaida, the city of Andrew and Peter. </a:t>
            </a:r>
            <a:r>
              <a:rPr lang="en-US" sz="2800" b="1" baseline="30000" dirty="0" smtClean="0"/>
              <a:t>45</a:t>
            </a:r>
            <a:r>
              <a:rPr lang="en-US" sz="2800" b="1" dirty="0" smtClean="0"/>
              <a:t>Philip found Nathanael and said to him, “We have found him of whom Moses in the Law and also the prophets wrote, Jesus of Nazareth, the son of Joseph.” </a:t>
            </a:r>
            <a:r>
              <a:rPr lang="en-US" sz="2800" b="1" baseline="30000" dirty="0" smtClean="0"/>
              <a:t>46</a:t>
            </a:r>
            <a:r>
              <a:rPr lang="en-US" sz="2800" b="1" dirty="0" smtClean="0"/>
              <a:t>Nathanael said to him, “Can anything good come out of Nazareth?” Philip said to him, “Come and see.”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7748968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751055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1557867"/>
            <a:ext cx="802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What is “personal evangelism” or “personal work”?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17784255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 into wor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55806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 of 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6"/>
            <a:ext cx="8229600" cy="4525963"/>
          </a:xfrm>
        </p:spPr>
        <p:txBody>
          <a:bodyPr/>
          <a:lstStyle/>
          <a:p>
            <a:r>
              <a:rPr lang="en-US" dirty="0" smtClean="0"/>
              <a:t>Congregations want to be more evangelistic.</a:t>
            </a:r>
          </a:p>
          <a:p>
            <a:r>
              <a:rPr lang="en-US" dirty="0" smtClean="0"/>
              <a:t>Most congregations do not have an organized plan for evangelism. </a:t>
            </a:r>
          </a:p>
          <a:p>
            <a:r>
              <a:rPr lang="en-US" dirty="0" smtClean="0"/>
              <a:t>There is a sense of defeatism. </a:t>
            </a:r>
          </a:p>
          <a:p>
            <a:r>
              <a:rPr lang="en-US" dirty="0" smtClean="0"/>
              <a:t>Congregations focus on areas where they feel they are successful—assemblies and events.</a:t>
            </a:r>
          </a:p>
          <a:p>
            <a:r>
              <a:rPr lang="en-US" dirty="0" smtClean="0"/>
              <a:t>Most have a “professional preacher” approach.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25085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Evangelism is everyone’s responsibility.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evangelism occurs when ordinary Christians go out and teach. </a:t>
            </a:r>
          </a:p>
          <a:p>
            <a:r>
              <a:rPr lang="en-US" dirty="0" smtClean="0"/>
              <a:t>We see “preachers” converting the lost.</a:t>
            </a:r>
          </a:p>
          <a:p>
            <a:pPr lvl="1"/>
            <a:r>
              <a:rPr lang="en-US" dirty="0" smtClean="0"/>
              <a:t>Acts 2, 3–4, 10, 16, 18</a:t>
            </a:r>
          </a:p>
          <a:p>
            <a:r>
              <a:rPr lang="en-US" dirty="0" smtClean="0"/>
              <a:t>But we also see non-preachers teaching. </a:t>
            </a:r>
          </a:p>
          <a:p>
            <a:pPr lvl="1"/>
            <a:r>
              <a:rPr lang="en-US" dirty="0" smtClean="0"/>
              <a:t>Acts 8, 9</a:t>
            </a:r>
          </a:p>
          <a:p>
            <a:pPr lvl="1"/>
            <a:r>
              <a:rPr lang="en-US" dirty="0" smtClean="0"/>
              <a:t>Acts 8:1–5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02935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 personal responsibility.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“God </a:t>
            </a:r>
            <a:r>
              <a:rPr lang="en-US" dirty="0"/>
              <a:t>wants every Christian to teach in some way and to some degree. Not only to teach, but also to arouse an interest in learning and obeying</a:t>
            </a:r>
            <a:r>
              <a:rPr lang="en-US" dirty="0" smtClean="0"/>
              <a:t>.” —Homer Hailey</a:t>
            </a:r>
          </a:p>
          <a:p>
            <a:r>
              <a:rPr lang="en-US" dirty="0" smtClean="0"/>
              <a:t>Ephesians 4:8–16</a:t>
            </a:r>
          </a:p>
          <a:p>
            <a:r>
              <a:rPr lang="en-US" dirty="0" smtClean="0"/>
              <a:t>If we are going to follow the pattern of the early church, we must teach others.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9555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the negativity.</a:t>
            </a:r>
            <a:endParaRPr lang="en-US" dirty="0"/>
          </a:p>
        </p:txBody>
      </p:sp>
      <p:pic>
        <p:nvPicPr>
          <p:cNvPr id="5" name="Content Placeholder 4" descr="pogo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6" r="1129"/>
          <a:stretch/>
        </p:blipFill>
        <p:spPr>
          <a:xfrm>
            <a:off x="457200" y="1600201"/>
            <a:ext cx="2492092" cy="3784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66533" y="1600200"/>
            <a:ext cx="5520267" cy="4525963"/>
          </a:xfrm>
        </p:spPr>
        <p:txBody>
          <a:bodyPr/>
          <a:lstStyle/>
          <a:p>
            <a:r>
              <a:rPr lang="en-US" dirty="0" smtClean="0"/>
              <a:t>We must avoid the “that won’t work” mentality.</a:t>
            </a:r>
          </a:p>
          <a:p>
            <a:r>
              <a:rPr lang="en-US" dirty="0" smtClean="0"/>
              <a:t>Matthew 7:13</a:t>
            </a:r>
          </a:p>
          <a:p>
            <a:r>
              <a:rPr lang="en-US" dirty="0" smtClean="0"/>
              <a:t>Matthew 13:18–23</a:t>
            </a:r>
          </a:p>
          <a:p>
            <a:r>
              <a:rPr lang="en-US" dirty="0" smtClean="0"/>
              <a:t>Matthew 4:18–19</a:t>
            </a:r>
          </a:p>
          <a:p>
            <a:r>
              <a:rPr lang="en-US" dirty="0" smtClean="0"/>
              <a:t>We need to recognize our success stories.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3372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688703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328</Words>
  <Application>Microsoft Macintosh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John 1:43–46</vt:lpstr>
      <vt:lpstr>PowerPoint Presentation</vt:lpstr>
      <vt:lpstr>PowerPoint Presentation</vt:lpstr>
      <vt:lpstr>PowerPoint Presentation</vt:lpstr>
      <vt:lpstr>The State of Evangelism</vt:lpstr>
      <vt:lpstr>Evangelism is everyone’s responsibility.</vt:lpstr>
      <vt:lpstr>It is a personal responsibility.</vt:lpstr>
      <vt:lpstr>Stop the negativity.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TERRY  FRANCIS</cp:lastModifiedBy>
  <cp:revision>3</cp:revision>
  <dcterms:created xsi:type="dcterms:W3CDTF">2014-02-16T11:53:02Z</dcterms:created>
  <dcterms:modified xsi:type="dcterms:W3CDTF">2014-02-16T13:00:28Z</dcterms:modified>
</cp:coreProperties>
</file>