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6E81-D982-3D40-B37A-9F7342B991D2}" type="datetimeFigureOut">
              <a:rPr lang="en-US" smtClean="0"/>
              <a:t>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685B-52DE-7346-BC57-F6E86E1C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6738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6E81-D982-3D40-B37A-9F7342B991D2}" type="datetimeFigureOut">
              <a:rPr lang="en-US" smtClean="0"/>
              <a:t>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685B-52DE-7346-BC57-F6E86E1C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6613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6E81-D982-3D40-B37A-9F7342B991D2}" type="datetimeFigureOut">
              <a:rPr lang="en-US" smtClean="0"/>
              <a:t>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685B-52DE-7346-BC57-F6E86E1C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7504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6E81-D982-3D40-B37A-9F7342B991D2}" type="datetimeFigureOut">
              <a:rPr lang="en-US" smtClean="0"/>
              <a:t>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685B-52DE-7346-BC57-F6E86E1C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1541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6E81-D982-3D40-B37A-9F7342B991D2}" type="datetimeFigureOut">
              <a:rPr lang="en-US" smtClean="0"/>
              <a:t>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685B-52DE-7346-BC57-F6E86E1C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440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6E81-D982-3D40-B37A-9F7342B991D2}" type="datetimeFigureOut">
              <a:rPr lang="en-US" smtClean="0"/>
              <a:t>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685B-52DE-7346-BC57-F6E86E1C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151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6E81-D982-3D40-B37A-9F7342B991D2}" type="datetimeFigureOut">
              <a:rPr lang="en-US" smtClean="0"/>
              <a:t>2/9/14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685B-52DE-7346-BC57-F6E86E1C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9967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6E81-D982-3D40-B37A-9F7342B991D2}" type="datetimeFigureOut">
              <a:rPr lang="en-US" smtClean="0"/>
              <a:t>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685B-52DE-7346-BC57-F6E86E1C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991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6E81-D982-3D40-B37A-9F7342B991D2}" type="datetimeFigureOut">
              <a:rPr lang="en-US" smtClean="0"/>
              <a:t>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685B-52DE-7346-BC57-F6E86E1C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3724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6E81-D982-3D40-B37A-9F7342B991D2}" type="datetimeFigureOut">
              <a:rPr lang="en-US" smtClean="0"/>
              <a:t>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685B-52DE-7346-BC57-F6E86E1C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9458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6E81-D982-3D40-B37A-9F7342B991D2}" type="datetimeFigureOut">
              <a:rPr lang="en-US" smtClean="0"/>
              <a:t>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685B-52DE-7346-BC57-F6E86E1C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7307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lking like jesus walked_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689" y="533797"/>
            <a:ext cx="77104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689" y="1878904"/>
            <a:ext cx="7710442" cy="424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66E81-D982-3D40-B37A-9F7342B991D2}" type="datetimeFigureOut">
              <a:rPr lang="en-US" smtClean="0"/>
              <a:t>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685B-52DE-7346-BC57-F6E86E1C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FFFFFF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FFFF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FFFFFF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5689" y="533797"/>
            <a:ext cx="7710442" cy="936819"/>
          </a:xfrm>
        </p:spPr>
        <p:txBody>
          <a:bodyPr/>
          <a:lstStyle/>
          <a:p>
            <a:r>
              <a:rPr lang="en-US" dirty="0" smtClean="0"/>
              <a:t>2 Corinthians 5:16–17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5689" y="1621020"/>
            <a:ext cx="77104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rgbClr val="FFFFFF"/>
                </a:solidFill>
                <a:latin typeface="Cambria"/>
                <a:cs typeface="Cambria"/>
              </a:rPr>
              <a:t>16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 From now on, therefore, we regard no one according to the flesh. Even though we once regarded Christ according to the flesh, we regard him thus no longer. </a:t>
            </a:r>
            <a:r>
              <a:rPr lang="en-US" sz="3200" b="1" baseline="30000" dirty="0">
                <a:solidFill>
                  <a:srgbClr val="FFFFFF"/>
                </a:solidFill>
                <a:latin typeface="Cambria"/>
                <a:cs typeface="Cambria"/>
              </a:rPr>
              <a:t>17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 Therefore, if anyone is in Christ, he is a new creation. The old has passed away; behold, the new has come. </a:t>
            </a:r>
          </a:p>
        </p:txBody>
      </p:sp>
    </p:spTree>
    <p:extLst>
      <p:ext uri="{BB962C8B-B14F-4D97-AF65-F5344CB8AC3E}">
        <p14:creationId xmlns:p14="http://schemas.microsoft.com/office/powerpoint/2010/main" val="3133703560"/>
      </p:ext>
    </p:extLst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311301"/>
      </p:ext>
    </p:extLst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k aw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48649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says…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70% of young people walk away from church when they leave home. </a:t>
            </a:r>
          </a:p>
          <a:p>
            <a:r>
              <a:rPr lang="en-US" dirty="0" smtClean="0"/>
              <a:t>The “no religion” group has grown by 300% since the 80s. </a:t>
            </a:r>
          </a:p>
          <a:p>
            <a:pPr lvl="1"/>
            <a:r>
              <a:rPr lang="en-US" dirty="0" smtClean="0"/>
              <a:t>16% of our country</a:t>
            </a:r>
          </a:p>
          <a:p>
            <a:pPr lvl="1"/>
            <a:r>
              <a:rPr lang="en-US" dirty="0" smtClean="0"/>
              <a:t>Majority is from 18 to 29 year old range.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14959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doesn’t work…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in music…</a:t>
            </a:r>
          </a:p>
          <a:p>
            <a:r>
              <a:rPr lang="en-US" dirty="0" smtClean="0"/>
              <a:t>Change in dress code…</a:t>
            </a:r>
          </a:p>
          <a:p>
            <a:r>
              <a:rPr lang="en-US" dirty="0" smtClean="0"/>
              <a:t>Change in preaching…</a:t>
            </a:r>
          </a:p>
          <a:p>
            <a:r>
              <a:rPr lang="en-US" dirty="0" smtClean="0"/>
              <a:t>Entertainment…</a:t>
            </a:r>
          </a:p>
          <a:p>
            <a:r>
              <a:rPr lang="en-US" dirty="0" smtClean="0"/>
              <a:t>Change in assembly times…</a:t>
            </a:r>
          </a:p>
          <a:p>
            <a:r>
              <a:rPr lang="en-US" dirty="0" smtClean="0"/>
              <a:t>Amos 8:11–14</a:t>
            </a:r>
          </a:p>
          <a:p>
            <a:r>
              <a:rPr lang="en-US" dirty="0" smtClean="0"/>
              <a:t>Romans 1:20–23</a:t>
            </a:r>
          </a:p>
        </p:txBody>
      </p:sp>
    </p:spTree>
    <p:extLst>
      <p:ext uri="{BB962C8B-B14F-4D97-AF65-F5344CB8AC3E}">
        <p14:creationId xmlns:p14="http://schemas.microsoft.com/office/powerpoint/2010/main" val="52527728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they walking away?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the hypocrisy they see while being judged by others.</a:t>
            </a:r>
          </a:p>
          <a:p>
            <a:r>
              <a:rPr lang="en-US" dirty="0" smtClean="0"/>
              <a:t>Because of politics in the pulpit.</a:t>
            </a:r>
          </a:p>
          <a:p>
            <a:r>
              <a:rPr lang="en-US" dirty="0" smtClean="0"/>
              <a:t>Because of isolationism. </a:t>
            </a:r>
          </a:p>
          <a:p>
            <a:r>
              <a:rPr lang="en-US" dirty="0" smtClean="0"/>
              <a:t>Because of immorality.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56766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stop it?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Teach them. </a:t>
            </a:r>
          </a:p>
          <a:p>
            <a:pPr lvl="1"/>
            <a:r>
              <a:rPr lang="en-US" dirty="0" smtClean="0"/>
              <a:t>Deuteronomy 6:4–9; Ephesians 6:4</a:t>
            </a:r>
          </a:p>
          <a:p>
            <a:r>
              <a:rPr lang="en-US" dirty="0" smtClean="0"/>
              <a:t>Convert them. </a:t>
            </a:r>
          </a:p>
          <a:p>
            <a:pPr lvl="1"/>
            <a:r>
              <a:rPr lang="en-US" dirty="0" smtClean="0"/>
              <a:t>2 Corinthians 5:16–21; Romans 12:1–2</a:t>
            </a:r>
          </a:p>
          <a:p>
            <a:r>
              <a:rPr lang="en-US" dirty="0" smtClean="0"/>
              <a:t>Equip them. </a:t>
            </a:r>
          </a:p>
          <a:p>
            <a:pPr lvl="1"/>
            <a:r>
              <a:rPr lang="en-US" dirty="0" smtClean="0"/>
              <a:t>Ephesians 4:11–12; 2 Timothy 3:14–17</a:t>
            </a:r>
          </a:p>
          <a:p>
            <a:r>
              <a:rPr lang="en-US" dirty="0" smtClean="0"/>
              <a:t>Show them. </a:t>
            </a:r>
          </a:p>
          <a:p>
            <a:pPr lvl="1"/>
            <a:r>
              <a:rPr lang="en-US" smtClean="0"/>
              <a:t>1 Timothy 4:12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57382"/>
      </p:ext>
    </p:extLst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711921"/>
      </p:ext>
    </p:extLst>
  </p:cSld>
  <p:clrMapOvr>
    <a:masterClrMapping/>
  </p:clrMapOvr>
  <p:transition xmlns:p14="http://schemas.microsoft.com/office/powerpoint/2010/main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247</Words>
  <Application>Microsoft Macintosh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2 Corinthians 5:16–17</vt:lpstr>
      <vt:lpstr>PowerPoint Presentation</vt:lpstr>
      <vt:lpstr>PowerPoint Presentation</vt:lpstr>
      <vt:lpstr>Survey says…</vt:lpstr>
      <vt:lpstr>What doesn’t work…</vt:lpstr>
      <vt:lpstr>Why are they walking away?</vt:lpstr>
      <vt:lpstr>How do we stop it?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Corinthians 5:16–17</dc:title>
  <dc:creator>TERRY  FRANCIS</dc:creator>
  <cp:lastModifiedBy>TERRY  FRANCIS</cp:lastModifiedBy>
  <cp:revision>2</cp:revision>
  <dcterms:created xsi:type="dcterms:W3CDTF">2014-02-09T13:07:27Z</dcterms:created>
  <dcterms:modified xsi:type="dcterms:W3CDTF">2014-02-09T13:20:58Z</dcterms:modified>
</cp:coreProperties>
</file>