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96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821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554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55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17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709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86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07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2116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581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10685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ayer for mom, a_c_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7168" y="274638"/>
            <a:ext cx="59396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7168" y="1600200"/>
            <a:ext cx="59396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4822-D5FE-774A-A12B-F4F86053C66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D82E-7383-FB42-8DB6-D72CE5C5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ayer for mom, a_c_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-31679" b="31679"/>
          <a:stretch/>
        </p:blipFill>
        <p:spPr>
          <a:xfrm>
            <a:off x="0" y="-3197596"/>
            <a:ext cx="9185725" cy="100555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7816" y="274638"/>
            <a:ext cx="8288984" cy="1143000"/>
          </a:xfrm>
        </p:spPr>
        <p:txBody>
          <a:bodyPr/>
          <a:lstStyle/>
          <a:p>
            <a:r>
              <a:rPr lang="en-US" dirty="0" smtClean="0"/>
              <a:t>1 Samuel 1:10–11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816" y="1417638"/>
            <a:ext cx="8288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r>
              <a:rPr lang="en-US" sz="3200" b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She was deeply distressed and prayed to the </a:t>
            </a:r>
            <a:r>
              <a:rPr lang="en-US" sz="32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and wept bitterly.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11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And she vowed a vow and said, “O </a:t>
            </a:r>
            <a:r>
              <a:rPr lang="en-US" sz="32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of hosts, if you will indeed look on the affliction of your servant and remember me and not forget your servant, but will give to your servant a son, then I will give him to the </a:t>
            </a:r>
            <a:r>
              <a:rPr lang="en-US" sz="32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all the days of his life, and no razor shall touch his head.” </a:t>
            </a:r>
          </a:p>
        </p:txBody>
      </p:sp>
    </p:spTree>
    <p:extLst>
      <p:ext uri="{BB962C8B-B14F-4D97-AF65-F5344CB8AC3E}">
        <p14:creationId xmlns:p14="http://schemas.microsoft.com/office/powerpoint/2010/main" val="1936651218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22745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54903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Hannah’s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prayed because she was “deeply distressed.”</a:t>
            </a:r>
          </a:p>
          <a:p>
            <a:r>
              <a:rPr lang="en-US" dirty="0" smtClean="0"/>
              <a:t>She made a vow. </a:t>
            </a:r>
          </a:p>
          <a:p>
            <a:r>
              <a:rPr lang="en-US" dirty="0" smtClean="0"/>
              <a:t>She kept on praying. </a:t>
            </a:r>
          </a:p>
          <a:p>
            <a:r>
              <a:rPr lang="en-US" dirty="0" smtClean="0"/>
              <a:t>She prayed from the heart.</a:t>
            </a:r>
          </a:p>
          <a:p>
            <a:r>
              <a:rPr lang="en-US" dirty="0" smtClean="0"/>
              <a:t>She believed God would answer.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05325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God in tough times. </a:t>
            </a:r>
          </a:p>
          <a:p>
            <a:r>
              <a:rPr lang="en-US" dirty="0" smtClean="0"/>
              <a:t>Pray two-sided prayers. </a:t>
            </a:r>
          </a:p>
          <a:p>
            <a:r>
              <a:rPr lang="en-US" dirty="0" smtClean="0"/>
              <a:t>Pray without ceasing.</a:t>
            </a:r>
          </a:p>
          <a:p>
            <a:r>
              <a:rPr lang="en-US" dirty="0" smtClean="0"/>
              <a:t>Pray with </a:t>
            </a:r>
            <a:r>
              <a:rPr lang="en-US" smtClean="0"/>
              <a:t>a believing heart.</a:t>
            </a:r>
          </a:p>
        </p:txBody>
      </p:sp>
    </p:spTree>
    <p:extLst>
      <p:ext uri="{BB962C8B-B14F-4D97-AF65-F5344CB8AC3E}">
        <p14:creationId xmlns:p14="http://schemas.microsoft.com/office/powerpoint/2010/main" val="4080755338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103302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150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1 Samuel 1:10–11</vt:lpstr>
      <vt:lpstr>PowerPoint Presentation</vt:lpstr>
      <vt:lpstr>PowerPoint Presentation</vt:lpstr>
      <vt:lpstr>Hannah’s Prayer</vt:lpstr>
      <vt:lpstr>What we can learn…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Samuel 1:10–11</dc:title>
  <dc:creator>TERRY  FRANCIS</dc:creator>
  <cp:lastModifiedBy>TERRY  FRANCIS</cp:lastModifiedBy>
  <cp:revision>2</cp:revision>
  <dcterms:created xsi:type="dcterms:W3CDTF">2014-02-09T12:58:20Z</dcterms:created>
  <dcterms:modified xsi:type="dcterms:W3CDTF">2014-02-09T13:06:50Z</dcterms:modified>
</cp:coreProperties>
</file>