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8" r:id="rId4"/>
    <p:sldId id="276" r:id="rId5"/>
    <p:sldId id="278" r:id="rId6"/>
    <p:sldId id="260" r:id="rId7"/>
    <p:sldId id="279" r:id="rId8"/>
    <p:sldId id="280" r:id="rId9"/>
    <p:sldId id="281" r:id="rId10"/>
    <p:sldId id="282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349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802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16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9172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1396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210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100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784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151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133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372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herding the Flock_cb.jpg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42" b="10671"/>
          <a:stretch/>
        </p:blipFill>
        <p:spPr>
          <a:xfrm>
            <a:off x="0" y="0"/>
            <a:ext cx="9144000" cy="68557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71E-273F-B94B-9BA4-99D45741395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850"/>
          </a:xfrm>
        </p:spPr>
        <p:txBody>
          <a:bodyPr/>
          <a:lstStyle/>
          <a:p>
            <a:r>
              <a:rPr lang="en-US" dirty="0" smtClean="0"/>
              <a:t>Acts </a:t>
            </a:r>
            <a:r>
              <a:rPr lang="en-US" dirty="0" smtClean="0"/>
              <a:t>6:3–4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3304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3</a:t>
            </a:r>
            <a:r>
              <a:rPr lang="en-US" sz="3200" b="1" dirty="0" smtClean="0"/>
              <a:t> </a:t>
            </a:r>
            <a:r>
              <a:rPr lang="en-US" sz="3200" b="1" dirty="0"/>
              <a:t>Therefore, brothers, pick out from among you seven men of good repute, full of the Spirit and of wisdom, whom we will appoint to this duty. </a:t>
            </a:r>
            <a:r>
              <a:rPr lang="en-US" sz="3200" b="1" baseline="30000" dirty="0"/>
              <a:t>4</a:t>
            </a:r>
            <a:r>
              <a:rPr lang="en-US" sz="3200" b="1" dirty="0"/>
              <a:t> But we will devote ourselves to prayer and to the ministry of the word.” </a:t>
            </a:r>
          </a:p>
        </p:txBody>
      </p:sp>
    </p:spTree>
    <p:extLst>
      <p:ext uri="{BB962C8B-B14F-4D97-AF65-F5344CB8AC3E}">
        <p14:creationId xmlns:p14="http://schemas.microsoft.com/office/powerpoint/2010/main" val="4479711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should be a peaceful process. </a:t>
            </a:r>
          </a:p>
          <a:p>
            <a:r>
              <a:rPr lang="en-US" dirty="0" smtClean="0"/>
              <a:t>We need more shepherds.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5433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05303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747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18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your desire be known.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Timothy 3:1</a:t>
            </a:r>
          </a:p>
          <a:p>
            <a:r>
              <a:rPr lang="en-US" dirty="0" smtClean="0"/>
              <a:t>Titus 1:5</a:t>
            </a:r>
          </a:p>
          <a:p>
            <a:r>
              <a:rPr lang="en-US" dirty="0" smtClean="0"/>
              <a:t>Do you have the character of a shepherd? </a:t>
            </a:r>
          </a:p>
          <a:p>
            <a:pPr lvl="1"/>
            <a:r>
              <a:rPr lang="en-US" dirty="0" smtClean="0"/>
              <a:t>1 Timothy 3:2–7; Titus 1:5–9</a:t>
            </a:r>
          </a:p>
          <a:p>
            <a:r>
              <a:rPr lang="en-US" dirty="0" smtClean="0"/>
              <a:t>Are you able and willing to do the work?</a:t>
            </a:r>
          </a:p>
          <a:p>
            <a:pPr lvl="1"/>
            <a:r>
              <a:rPr lang="en-US" dirty="0" smtClean="0"/>
              <a:t>Ephesians 4:11–16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7184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Submit the name of someone else.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6:2–6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9829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ection fo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80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ection for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592"/>
          <a:stretch/>
        </p:blipFill>
        <p:spPr>
          <a:xfrm>
            <a:off x="-97907" y="0"/>
            <a:ext cx="9231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07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ection for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0"/>
          <a:stretch/>
        </p:blipFill>
        <p:spPr>
          <a:xfrm>
            <a:off x="-1" y="546182"/>
            <a:ext cx="9163095" cy="50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07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960"/>
            <a:ext cx="8229600" cy="4525963"/>
          </a:xfrm>
        </p:spPr>
        <p:txBody>
          <a:bodyPr/>
          <a:lstStyle/>
          <a:p>
            <a:r>
              <a:rPr lang="en-US" dirty="0" smtClean="0"/>
              <a:t>The elders will read through all of the forms and consider each name submitted. </a:t>
            </a:r>
          </a:p>
          <a:p>
            <a:r>
              <a:rPr lang="en-US" dirty="0" smtClean="0"/>
              <a:t>A select group of men will be put before the congregation for consideration.</a:t>
            </a:r>
          </a:p>
          <a:p>
            <a:r>
              <a:rPr lang="en-US" dirty="0" smtClean="0"/>
              <a:t>Any objections must be scripture-based. </a:t>
            </a:r>
          </a:p>
          <a:p>
            <a:r>
              <a:rPr lang="en-US" dirty="0" smtClean="0"/>
              <a:t>After a set time, the man or men will be appointed.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6139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162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Acts 6:3–4</vt:lpstr>
      <vt:lpstr>PowerPoint Presentation</vt:lpstr>
      <vt:lpstr>PowerPoint Presentation</vt:lpstr>
      <vt:lpstr>Let your desire be known. </vt:lpstr>
      <vt:lpstr>Submit the name of someone else.</vt:lpstr>
      <vt:lpstr>PowerPoint Presentation</vt:lpstr>
      <vt:lpstr>PowerPoint Presentation</vt:lpstr>
      <vt:lpstr>PowerPoint Presentation</vt:lpstr>
      <vt:lpstr>More work…</vt:lpstr>
      <vt:lpstr>Remember…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23:1–4</dc:title>
  <dc:creator>TERRY  FRANCIS</dc:creator>
  <cp:lastModifiedBy>Owner</cp:lastModifiedBy>
  <cp:revision>11</cp:revision>
  <dcterms:created xsi:type="dcterms:W3CDTF">2014-01-05T12:49:49Z</dcterms:created>
  <dcterms:modified xsi:type="dcterms:W3CDTF">2014-02-02T14:22:19Z</dcterms:modified>
</cp:coreProperties>
</file>