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8854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271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4066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849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2710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690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46663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8168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117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8903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41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ven.sadducees.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52067"/>
            <a:ext cx="8229600" cy="1023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47980"/>
            <a:ext cx="8229600" cy="4178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B5BC-E458-BD47-98D1-D5841D99ED5A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8B54A-653D-ED41-BC4F-8EBC4D92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8:15–17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7972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baseline="30000" dirty="0"/>
              <a:t>15 </a:t>
            </a:r>
            <a:r>
              <a:rPr lang="en-US" sz="2800" b="1" dirty="0"/>
              <a:t>And he cautioned them, saying, “Watch out; beware of the leaven of the Pharisees and the leaven of Herod</a:t>
            </a:r>
            <a:r>
              <a:rPr lang="en-US" sz="2800" b="1" dirty="0" smtClean="0"/>
              <a:t>.” </a:t>
            </a:r>
            <a:r>
              <a:rPr lang="en-US" sz="2800" b="1" baseline="30000" dirty="0"/>
              <a:t>16 </a:t>
            </a:r>
            <a:r>
              <a:rPr lang="en-US" sz="2800" b="1" dirty="0"/>
              <a:t>And they began discussing with one another the fact that they had no bread. </a:t>
            </a:r>
            <a:r>
              <a:rPr lang="en-US" sz="2800" b="1" baseline="30000" dirty="0"/>
              <a:t>17 </a:t>
            </a:r>
            <a:r>
              <a:rPr lang="en-US" sz="2800" b="1" dirty="0"/>
              <a:t>And Jesus, aware of this, said to them, “Why are you discussing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the </a:t>
            </a:r>
            <a:r>
              <a:rPr lang="en-US" sz="2800" b="1" dirty="0"/>
              <a:t>fact that you have no bread? Do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you </a:t>
            </a:r>
            <a:r>
              <a:rPr lang="en-US" sz="2800" b="1" dirty="0"/>
              <a:t>not yet perceive or understand</a:t>
            </a:r>
            <a:r>
              <a:rPr lang="en-US" sz="2800" b="1" dirty="0" smtClean="0"/>
              <a:t>?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/>
              <a:t>Are your hearts hardened?</a:t>
            </a:r>
          </a:p>
        </p:txBody>
      </p:sp>
    </p:spTree>
    <p:extLst>
      <p:ext uri="{BB962C8B-B14F-4D97-AF65-F5344CB8AC3E}">
        <p14:creationId xmlns:p14="http://schemas.microsoft.com/office/powerpoint/2010/main" val="3463107413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27853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en.sadduce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81098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Sadducees?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Elite wealthy class of people. </a:t>
            </a:r>
          </a:p>
          <a:p>
            <a:r>
              <a:rPr lang="en-US" dirty="0" smtClean="0"/>
              <a:t>Aligned themselves with Rome.</a:t>
            </a:r>
          </a:p>
          <a:p>
            <a:r>
              <a:rPr lang="en-US" dirty="0" smtClean="0"/>
              <a:t>They did not believe in the Resurrection.</a:t>
            </a:r>
          </a:p>
          <a:p>
            <a:pPr lvl="1"/>
            <a:r>
              <a:rPr lang="en-US" dirty="0" smtClean="0"/>
              <a:t>Acts 23:8; Matthew 22:23–28</a:t>
            </a:r>
          </a:p>
          <a:p>
            <a:r>
              <a:rPr lang="en-US" dirty="0" smtClean="0"/>
              <a:t>1 Corinthians 15:32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22953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influenced by the </a:t>
            </a:r>
            <a:br>
              <a:rPr lang="en-US" dirty="0" smtClean="0"/>
            </a:br>
            <a:r>
              <a:rPr lang="en-US" dirty="0" smtClean="0"/>
              <a:t>leaven of the Sadducees?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believe that material blessings are a sign of God’s approval, we are.</a:t>
            </a:r>
          </a:p>
          <a:p>
            <a:r>
              <a:rPr lang="en-US" dirty="0" smtClean="0"/>
              <a:t>If we pursue material blessings above the knowledge of Jesus Christ, we are.</a:t>
            </a:r>
          </a:p>
          <a:p>
            <a:r>
              <a:rPr lang="en-US" dirty="0" smtClean="0"/>
              <a:t>If we believe Jesus came to save </a:t>
            </a:r>
            <a:br>
              <a:rPr lang="en-US" dirty="0" smtClean="0"/>
            </a:br>
            <a:r>
              <a:rPr lang="en-US" dirty="0" smtClean="0"/>
              <a:t>society, we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25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449733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 8:15–17</vt:lpstr>
      <vt:lpstr>PowerPoint Presentation</vt:lpstr>
      <vt:lpstr>PowerPoint Presentation</vt:lpstr>
      <vt:lpstr>Who were the Sadducees?</vt:lpstr>
      <vt:lpstr>Are we influenced by the  leaven of the Sadducees?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Owner</cp:lastModifiedBy>
  <cp:revision>3</cp:revision>
  <dcterms:created xsi:type="dcterms:W3CDTF">2014-02-02T12:47:59Z</dcterms:created>
  <dcterms:modified xsi:type="dcterms:W3CDTF">2014-02-02T14:23:39Z</dcterms:modified>
</cp:coreProperties>
</file>