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9A3BF8-B05B-2445-B392-D3908611B28C}"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70984159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A3BF8-B05B-2445-B392-D3908611B28C}"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2783182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A3BF8-B05B-2445-B392-D3908611B28C}"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101880245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A3BF8-B05B-2445-B392-D3908611B28C}"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367607725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9A3BF8-B05B-2445-B392-D3908611B28C}"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382683550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9A3BF8-B05B-2445-B392-D3908611B28C}"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194125018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9A3BF8-B05B-2445-B392-D3908611B28C}" type="datetimeFigureOut">
              <a:rPr lang="en-US" smtClean="0"/>
              <a:t>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196818419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9A3BF8-B05B-2445-B392-D3908611B28C}" type="datetimeFigureOut">
              <a:rPr lang="en-US" smtClean="0"/>
              <a:t>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47127208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A3BF8-B05B-2445-B392-D3908611B28C}" type="datetimeFigureOut">
              <a:rPr lang="en-US" smtClean="0"/>
              <a:t>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295905445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A3BF8-B05B-2445-B392-D3908611B28C}"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336148474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A3BF8-B05B-2445-B392-D3908611B28C}"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AE8C-ADE4-C245-B0F2-27DE68A1E9BC}" type="slidenum">
              <a:rPr lang="en-US" smtClean="0"/>
              <a:t>‹#›</a:t>
            </a:fld>
            <a:endParaRPr lang="en-US"/>
          </a:p>
        </p:txBody>
      </p:sp>
    </p:spTree>
    <p:extLst>
      <p:ext uri="{BB962C8B-B14F-4D97-AF65-F5344CB8AC3E}">
        <p14:creationId xmlns:p14="http://schemas.microsoft.com/office/powerpoint/2010/main" val="227641980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exalted to the highest place_std_c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A3BF8-B05B-2445-B392-D3908611B28C}" type="datetimeFigureOut">
              <a:rPr lang="en-US" smtClean="0"/>
              <a:t>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5AE8C-ADE4-C245-B0F2-27DE68A1E9BC}" type="slidenum">
              <a:rPr lang="en-US" smtClean="0"/>
              <a:t>‹#›</a:t>
            </a:fld>
            <a:endParaRPr lang="en-US"/>
          </a:p>
        </p:txBody>
      </p:sp>
    </p:spTree>
    <p:extLst>
      <p:ext uri="{BB962C8B-B14F-4D97-AF65-F5344CB8AC3E}">
        <p14:creationId xmlns:p14="http://schemas.microsoft.com/office/powerpoint/2010/main" val="978746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24961"/>
          </a:xfrm>
        </p:spPr>
        <p:txBody>
          <a:bodyPr/>
          <a:lstStyle/>
          <a:p>
            <a:r>
              <a:rPr lang="en-US" dirty="0" smtClean="0"/>
              <a:t>Matthew 7:21–23</a:t>
            </a:r>
            <a:endParaRPr lang="en-US" dirty="0"/>
          </a:p>
        </p:txBody>
      </p:sp>
      <p:sp>
        <p:nvSpPr>
          <p:cNvPr id="5" name="TextBox 4"/>
          <p:cNvSpPr txBox="1"/>
          <p:nvPr/>
        </p:nvSpPr>
        <p:spPr>
          <a:xfrm>
            <a:off x="457201" y="1446575"/>
            <a:ext cx="8229600" cy="4524315"/>
          </a:xfrm>
          <a:prstGeom prst="rect">
            <a:avLst/>
          </a:prstGeom>
          <a:noFill/>
        </p:spPr>
        <p:txBody>
          <a:bodyPr wrap="square" rtlCol="0">
            <a:spAutoFit/>
          </a:bodyPr>
          <a:lstStyle/>
          <a:p>
            <a:r>
              <a:rPr lang="en-US" sz="3200" b="1" baseline="30000" dirty="0"/>
              <a:t>21</a:t>
            </a:r>
            <a:r>
              <a:rPr lang="en-US" sz="3200" b="1" dirty="0"/>
              <a:t> “Not everyone who says to me, ‘Lord, Lord,’ will enter the kingdom of heaven, but the one who does the will of my Father who is in heaven. </a:t>
            </a:r>
            <a:r>
              <a:rPr lang="en-US" sz="3200" b="1" baseline="30000" dirty="0"/>
              <a:t>22</a:t>
            </a:r>
            <a:r>
              <a:rPr lang="en-US" sz="3200" b="1" dirty="0"/>
              <a:t> On that day many will say to me, ‘Lord, Lord, did we not prophesy in your name, and cast out demons in your name, and do many mighty works in your name?’ </a:t>
            </a:r>
            <a:r>
              <a:rPr lang="en-US" sz="3200" b="1" baseline="30000" dirty="0"/>
              <a:t>23</a:t>
            </a:r>
            <a:r>
              <a:rPr lang="en-US" sz="3200" b="1" dirty="0"/>
              <a:t> And then will I declare to them, ‘I never knew you; depart from me, you workers of lawlessness.’</a:t>
            </a:r>
            <a:r>
              <a:rPr lang="en-US" sz="3200" b="1" dirty="0" smtClean="0">
                <a:effectLst/>
              </a:rPr>
              <a:t> </a:t>
            </a:r>
            <a:endParaRPr lang="en-US" sz="3200" b="1" dirty="0"/>
          </a:p>
        </p:txBody>
      </p:sp>
    </p:spTree>
    <p:extLst>
      <p:ext uri="{BB962C8B-B14F-4D97-AF65-F5344CB8AC3E}">
        <p14:creationId xmlns:p14="http://schemas.microsoft.com/office/powerpoint/2010/main" val="56631715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407224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good peop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5321452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one is good enough to </a:t>
            </a:r>
            <a:br>
              <a:rPr lang="en-US" dirty="0" smtClean="0"/>
            </a:br>
            <a:r>
              <a:rPr lang="en-US" dirty="0" smtClean="0"/>
              <a:t>go to heaven. </a:t>
            </a:r>
            <a:endParaRPr lang="en-US" dirty="0"/>
          </a:p>
        </p:txBody>
      </p:sp>
      <p:sp>
        <p:nvSpPr>
          <p:cNvPr id="3" name="Content Placeholder 2"/>
          <p:cNvSpPr>
            <a:spLocks noGrp="1"/>
          </p:cNvSpPr>
          <p:nvPr>
            <p:ph idx="1"/>
          </p:nvPr>
        </p:nvSpPr>
        <p:spPr/>
        <p:txBody>
          <a:bodyPr/>
          <a:lstStyle/>
          <a:p>
            <a:r>
              <a:rPr lang="en-US" dirty="0" smtClean="0"/>
              <a:t>Genesis 3:6–7</a:t>
            </a:r>
          </a:p>
          <a:p>
            <a:r>
              <a:rPr lang="en-US" dirty="0" smtClean="0"/>
              <a:t>Isaiah 59:1–2</a:t>
            </a:r>
          </a:p>
          <a:p>
            <a:r>
              <a:rPr lang="en-US" dirty="0" smtClean="0"/>
              <a:t>Romans 3:10</a:t>
            </a:r>
            <a:endParaRPr lang="en-US" dirty="0"/>
          </a:p>
        </p:txBody>
      </p:sp>
    </p:spTree>
    <p:extLst>
      <p:ext uri="{BB962C8B-B14F-4D97-AF65-F5344CB8AC3E}">
        <p14:creationId xmlns:p14="http://schemas.microsoft.com/office/powerpoint/2010/main" val="24960703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Believers go to heaven—but not </a:t>
            </a:r>
            <a:br>
              <a:rPr lang="en-US" dirty="0" smtClean="0"/>
            </a:br>
            <a:r>
              <a:rPr lang="en-US" dirty="0" smtClean="0"/>
              <a:t>all believers. </a:t>
            </a:r>
            <a:endParaRPr lang="en-US" dirty="0"/>
          </a:p>
        </p:txBody>
      </p:sp>
      <p:sp>
        <p:nvSpPr>
          <p:cNvPr id="3" name="Content Placeholder 2"/>
          <p:cNvSpPr>
            <a:spLocks noGrp="1"/>
          </p:cNvSpPr>
          <p:nvPr>
            <p:ph idx="1"/>
          </p:nvPr>
        </p:nvSpPr>
        <p:spPr/>
        <p:txBody>
          <a:bodyPr/>
          <a:lstStyle/>
          <a:p>
            <a:r>
              <a:rPr lang="en-US" dirty="0" smtClean="0"/>
              <a:t>Even demons believe (James 2:19).</a:t>
            </a:r>
          </a:p>
          <a:p>
            <a:r>
              <a:rPr lang="en-US" dirty="0" smtClean="0"/>
              <a:t>Matthew 7:21–23</a:t>
            </a:r>
          </a:p>
          <a:p>
            <a:endParaRPr lang="en-US" dirty="0"/>
          </a:p>
        </p:txBody>
      </p:sp>
    </p:spTree>
    <p:extLst>
      <p:ext uri="{BB962C8B-B14F-4D97-AF65-F5344CB8AC3E}">
        <p14:creationId xmlns:p14="http://schemas.microsoft.com/office/powerpoint/2010/main" val="160342001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Obedient people go to heaven. </a:t>
            </a:r>
            <a:endParaRPr lang="en-US" dirty="0"/>
          </a:p>
        </p:txBody>
      </p:sp>
      <p:sp>
        <p:nvSpPr>
          <p:cNvPr id="3" name="Content Placeholder 2"/>
          <p:cNvSpPr>
            <a:spLocks noGrp="1"/>
          </p:cNvSpPr>
          <p:nvPr>
            <p:ph idx="1"/>
          </p:nvPr>
        </p:nvSpPr>
        <p:spPr/>
        <p:txBody>
          <a:bodyPr/>
          <a:lstStyle/>
          <a:p>
            <a:r>
              <a:rPr lang="en-US" dirty="0" smtClean="0"/>
              <a:t>Luke 6:46</a:t>
            </a:r>
          </a:p>
          <a:p>
            <a:r>
              <a:rPr lang="en-US" dirty="0" smtClean="0"/>
              <a:t>Hebrews 5:9</a:t>
            </a:r>
          </a:p>
          <a:p>
            <a:r>
              <a:rPr lang="en-US" dirty="0" smtClean="0"/>
              <a:t>John 4:20–24</a:t>
            </a:r>
            <a:endParaRPr lang="en-US" dirty="0"/>
          </a:p>
        </p:txBody>
      </p:sp>
    </p:spTree>
    <p:extLst>
      <p:ext uri="{BB962C8B-B14F-4D97-AF65-F5344CB8AC3E}">
        <p14:creationId xmlns:p14="http://schemas.microsoft.com/office/powerpoint/2010/main" val="587940361"/>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Faithful people go to heaven. </a:t>
            </a:r>
            <a:endParaRPr lang="en-US" dirty="0"/>
          </a:p>
        </p:txBody>
      </p:sp>
      <p:sp>
        <p:nvSpPr>
          <p:cNvPr id="3" name="Content Placeholder 2"/>
          <p:cNvSpPr>
            <a:spLocks noGrp="1"/>
          </p:cNvSpPr>
          <p:nvPr>
            <p:ph idx="1"/>
          </p:nvPr>
        </p:nvSpPr>
        <p:spPr/>
        <p:txBody>
          <a:bodyPr/>
          <a:lstStyle/>
          <a:p>
            <a:r>
              <a:rPr lang="en-US" dirty="0" smtClean="0"/>
              <a:t>Ephesians 2:8–10</a:t>
            </a:r>
          </a:p>
          <a:p>
            <a:r>
              <a:rPr lang="en-US" dirty="0" smtClean="0"/>
              <a:t>Romans 14:23</a:t>
            </a:r>
          </a:p>
          <a:p>
            <a:r>
              <a:rPr lang="en-US" dirty="0" smtClean="0"/>
              <a:t>Matthew 10:34–37</a:t>
            </a:r>
          </a:p>
          <a:p>
            <a:r>
              <a:rPr lang="en-US" dirty="0" smtClean="0"/>
              <a:t>Philippians 2:12</a:t>
            </a:r>
            <a:endParaRPr lang="en-US" dirty="0"/>
          </a:p>
        </p:txBody>
      </p:sp>
    </p:spTree>
    <p:extLst>
      <p:ext uri="{BB962C8B-B14F-4D97-AF65-F5344CB8AC3E}">
        <p14:creationId xmlns:p14="http://schemas.microsoft.com/office/powerpoint/2010/main" val="20377416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people go to heaven.</a:t>
            </a:r>
            <a:endParaRPr lang="en-US" dirty="0"/>
          </a:p>
        </p:txBody>
      </p:sp>
      <p:sp>
        <p:nvSpPr>
          <p:cNvPr id="3" name="Content Placeholder 2"/>
          <p:cNvSpPr>
            <a:spLocks noGrp="1"/>
          </p:cNvSpPr>
          <p:nvPr>
            <p:ph idx="1"/>
          </p:nvPr>
        </p:nvSpPr>
        <p:spPr/>
        <p:txBody>
          <a:bodyPr/>
          <a:lstStyle/>
          <a:p>
            <a:r>
              <a:rPr lang="en-US" dirty="0" smtClean="0"/>
              <a:t>Matthew 7:13–14</a:t>
            </a:r>
          </a:p>
          <a:p>
            <a:r>
              <a:rPr lang="en-US" dirty="0" smtClean="0"/>
              <a:t>It’s hard to be a faithful and obedient believer.</a:t>
            </a:r>
            <a:endParaRPr lang="en-US" dirty="0"/>
          </a:p>
        </p:txBody>
      </p:sp>
    </p:spTree>
    <p:extLst>
      <p:ext uri="{BB962C8B-B14F-4D97-AF65-F5344CB8AC3E}">
        <p14:creationId xmlns:p14="http://schemas.microsoft.com/office/powerpoint/2010/main" val="26078079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040278"/>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172</Words>
  <Application>Microsoft Office PowerPoint</Application>
  <PresentationFormat>On-screen Show (4:3)</PresentationFormat>
  <Paragraphs>21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Matthew 7:21–23</vt:lpstr>
      <vt:lpstr>PowerPoint Presentation</vt:lpstr>
      <vt:lpstr>PowerPoint Presentation</vt:lpstr>
      <vt:lpstr>No one is good enough to  go to heaven. </vt:lpstr>
      <vt:lpstr>Believers go to heaven—but not  all believers. </vt:lpstr>
      <vt:lpstr>Obedient people go to heaven. </vt:lpstr>
      <vt:lpstr>Faithful people go to heaven. </vt:lpstr>
      <vt:lpstr>Few people go to heaven.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BoothR</cp:lastModifiedBy>
  <cp:revision>2</cp:revision>
  <dcterms:created xsi:type="dcterms:W3CDTF">2014-01-12T12:33:27Z</dcterms:created>
  <dcterms:modified xsi:type="dcterms:W3CDTF">2014-01-12T15:01:54Z</dcterms:modified>
</cp:coreProperties>
</file>