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349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80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16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172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39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21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00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784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151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13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72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ing the Flock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71E-273F-B94B-9BA4-99D45741395E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Psalm 23:1–4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strike="noStrike" baseline="30000" dirty="0" smtClean="0">
                <a:effectLst/>
              </a:rPr>
              <a:t>1</a:t>
            </a:r>
            <a:r>
              <a:rPr lang="en-US" sz="2800" b="1" u="none" strike="noStrike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The </a:t>
            </a:r>
            <a:r>
              <a:rPr lang="en-US" sz="2800" b="1" cap="small" dirty="0" smtClean="0">
                <a:effectLst/>
              </a:rPr>
              <a:t>Lord</a:t>
            </a:r>
            <a:r>
              <a:rPr lang="en-US" sz="2800" b="1" dirty="0" smtClean="0">
                <a:effectLst/>
              </a:rPr>
              <a:t> is my shepherd; I shall not want. </a:t>
            </a:r>
            <a:r>
              <a:rPr lang="en-US" sz="2800" b="1" u="none" strike="noStrike" baseline="30000" dirty="0" smtClean="0">
                <a:effectLst/>
              </a:rPr>
              <a:t>2</a:t>
            </a:r>
            <a:r>
              <a:rPr lang="en-US" sz="2800" b="1" u="none" strike="noStrike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He makes me lie down in green pastures. He leads me beside still waters. </a:t>
            </a:r>
            <a:r>
              <a:rPr lang="en-US" sz="2800" b="1" u="none" strike="noStrike" baseline="30000" dirty="0" smtClean="0">
                <a:effectLst/>
              </a:rPr>
              <a:t>3</a:t>
            </a:r>
            <a:r>
              <a:rPr lang="en-US" sz="2800" b="1" u="none" strike="noStrike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He restores my soul. He leads me in paths of righteousness for his name’s sake. </a:t>
            </a:r>
            <a:r>
              <a:rPr lang="en-US" sz="2800" b="1" u="none" strike="noStrike" baseline="30000" dirty="0" smtClean="0">
                <a:effectLst/>
              </a:rPr>
              <a:t>4</a:t>
            </a:r>
            <a:r>
              <a:rPr lang="en-US" sz="2800" b="1" u="none" strike="noStrike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Even though I walk through the valley of the shadow of death, I will fear no evil, for you are with me; your rod and your staff, they comfort me.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8038727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Psalm 23:5–6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strike="noStrike" baseline="30000" dirty="0" smtClean="0">
                <a:effectLst/>
              </a:rPr>
              <a:t>5</a:t>
            </a:r>
            <a:r>
              <a:rPr lang="en-US" sz="2800" b="1" u="none" strike="noStrike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You prepare a table before me in the presence of my enemies; you anoint my head with oil; my cup overflows. </a:t>
            </a:r>
            <a:r>
              <a:rPr lang="en-US" sz="2800" b="1" u="none" strike="noStrike" baseline="30000" dirty="0" smtClean="0">
                <a:effectLst/>
              </a:rPr>
              <a:t>6</a:t>
            </a:r>
            <a:r>
              <a:rPr lang="en-US" sz="2800" b="1" u="none" strike="noStrike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Surely goodness and mercy shall follow me all the days of my life, and I shall dwell in the house of the </a:t>
            </a:r>
            <a:r>
              <a:rPr lang="en-US" sz="2800" b="1" cap="small" dirty="0" smtClean="0">
                <a:effectLst/>
              </a:rPr>
              <a:t>Lord</a:t>
            </a:r>
            <a:r>
              <a:rPr lang="en-US" sz="2800" b="1" dirty="0" smtClean="0">
                <a:effectLst/>
              </a:rPr>
              <a:t> forever.</a:t>
            </a:r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9711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4746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pherding the Floc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186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Shepherds must lead the sheep.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23:2–3</a:t>
            </a:r>
          </a:p>
          <a:p>
            <a:r>
              <a:rPr lang="en-US" dirty="0" smtClean="0"/>
              <a:t>Sheep must be constantly led. </a:t>
            </a:r>
          </a:p>
          <a:p>
            <a:r>
              <a:rPr lang="en-US" dirty="0" smtClean="0"/>
              <a:t>John 10:3–4</a:t>
            </a:r>
          </a:p>
        </p:txBody>
      </p:sp>
    </p:spTree>
    <p:extLst>
      <p:ext uri="{BB962C8B-B14F-4D97-AF65-F5344CB8AC3E}">
        <p14:creationId xmlns:p14="http://schemas.microsoft.com/office/powerpoint/2010/main" val="202552627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Shepherds must feed the sheep.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23:5</a:t>
            </a:r>
          </a:p>
          <a:p>
            <a:r>
              <a:rPr lang="en-US" dirty="0" smtClean="0"/>
              <a:t>This requires great preparation.</a:t>
            </a:r>
          </a:p>
          <a:p>
            <a:r>
              <a:rPr lang="en-US" dirty="0" smtClean="0"/>
              <a:t>Titus 1:9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1033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Shepherds must protect the sheep.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23:4–5</a:t>
            </a:r>
          </a:p>
          <a:p>
            <a:r>
              <a:rPr lang="en-US" dirty="0" smtClean="0"/>
              <a:t>Acts 20:28–32; Titus 1:10–11</a:t>
            </a:r>
          </a:p>
          <a:p>
            <a:r>
              <a:rPr lang="en-US" dirty="0" smtClean="0"/>
              <a:t>This would include discipline. </a:t>
            </a:r>
          </a:p>
          <a:p>
            <a:pPr lvl="1"/>
            <a:r>
              <a:rPr lang="en-US" dirty="0" smtClean="0"/>
              <a:t>Psalm 23:4; 1 Corinthians 5:4–13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9257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Shepherds must restore the sheep.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Psalm 23:3</a:t>
            </a:r>
            <a:endParaRPr lang="en-US" dirty="0" smtClean="0"/>
          </a:p>
          <a:p>
            <a:r>
              <a:rPr lang="en-US" dirty="0"/>
              <a:t>Matthew 9:36</a:t>
            </a:r>
          </a:p>
          <a:p>
            <a:r>
              <a:rPr lang="en-US" dirty="0"/>
              <a:t>Luke 15:4–5</a:t>
            </a:r>
          </a:p>
          <a:p>
            <a:r>
              <a:rPr lang="en-US" dirty="0"/>
              <a:t>Ezekiel 34:4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2876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8049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208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Psalm 23:1–4</vt:lpstr>
      <vt:lpstr>Psalm 23:5–6</vt:lpstr>
      <vt:lpstr>PowerPoint Presentation</vt:lpstr>
      <vt:lpstr>PowerPoint Presentation</vt:lpstr>
      <vt:lpstr>Shepherds must lead the sheep.</vt:lpstr>
      <vt:lpstr>Shepherds must feed the sheep. </vt:lpstr>
      <vt:lpstr>Shepherds must protect the sheep.</vt:lpstr>
      <vt:lpstr>Shepherds must restore the sheep.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23:1–4</dc:title>
  <dc:creator>TERRY  FRANCIS</dc:creator>
  <cp:lastModifiedBy>BoothR</cp:lastModifiedBy>
  <cp:revision>1</cp:revision>
  <dcterms:created xsi:type="dcterms:W3CDTF">2014-01-05T12:49:49Z</dcterms:created>
  <dcterms:modified xsi:type="dcterms:W3CDTF">2014-01-05T15:26:57Z</dcterms:modified>
</cp:coreProperties>
</file>