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1" r:id="rId22"/>
    <p:sldId id="257" r:id="rId23"/>
    <p:sldId id="258" r:id="rId24"/>
    <p:sldId id="265" r:id="rId25"/>
    <p:sldId id="268" r:id="rId26"/>
    <p:sldId id="274" r:id="rId27"/>
    <p:sldId id="273" r:id="rId28"/>
    <p:sldId id="275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01" autoAdjust="0"/>
  </p:normalViewPr>
  <p:slideViewPr>
    <p:cSldViewPr snapToGrid="0" snapToObjects="1">
      <p:cViewPr varScale="1">
        <p:scale>
          <a:sx n="41" d="100"/>
          <a:sy n="41" d="100"/>
        </p:scale>
        <p:origin x="-81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A160-0A5A-458E-B7D8-14A89AFCDC2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763C-CDC4-452B-8397-E1F736C391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88349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4380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771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49172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7139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2521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88100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77784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4151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9713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837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ing the Flock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42" b="10671"/>
          <a:stretch/>
        </p:blipFill>
        <p:spPr>
          <a:xfrm>
            <a:off x="0" y="0"/>
            <a:ext cx="9144000" cy="6855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71E-273F-B94B-9BA4-99D45741395E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ACB2-D488-5742-B022-AA83433DE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3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4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- 5.1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205 - Amazing Grace - 5.2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1 Timothy 3:4–5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4</a:t>
            </a:r>
            <a:r>
              <a:rPr lang="en-US" sz="3600" b="1" dirty="0"/>
              <a:t> He must manage his own household well, with all dignity keeping his children submissive, </a:t>
            </a:r>
            <a:r>
              <a:rPr lang="en-US" sz="3600" b="1" baseline="30000" dirty="0"/>
              <a:t>5</a:t>
            </a:r>
            <a:r>
              <a:rPr lang="en-US" sz="3600" b="1" dirty="0"/>
              <a:t> for if someone does not know how to manage his own household, how will he care for God’s church? </a:t>
            </a:r>
          </a:p>
        </p:txBody>
      </p:sp>
    </p:spTree>
    <p:extLst>
      <p:ext uri="{BB962C8B-B14F-4D97-AF65-F5344CB8AC3E}">
        <p14:creationId xmlns:p14="http://schemas.microsoft.com/office/powerpoint/2010/main" xmlns="" val="447971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0747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06" b="7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61631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in the context.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man must be considered based on his character and the work. </a:t>
            </a:r>
          </a:p>
          <a:p>
            <a:r>
              <a:rPr lang="en-US" dirty="0" smtClean="0"/>
              <a:t>There is no “safe”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787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8124" y="332580"/>
            <a:ext cx="3079751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list: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“H</a:t>
            </a:r>
            <a:r>
              <a:rPr lang="en-US" sz="1600" b="1" dirty="0" smtClean="0">
                <a:solidFill>
                  <a:srgbClr val="FF0000"/>
                </a:solidFill>
              </a:rPr>
              <a:t>us</a:t>
            </a:r>
            <a:r>
              <a:rPr lang="en-US" b="1" dirty="0" smtClean="0">
                <a:solidFill>
                  <a:srgbClr val="FF0000"/>
                </a:solidFill>
              </a:rPr>
              <a:t>band of one wife”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“Self-controlled”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“Hospitable”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“Not a drunkard”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“Not violent”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“Blameless”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“Disciplined”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“Able to give instructions”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greedy for gain”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“His children are believers”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“Respectable”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“Gentle”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quarrelsome”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a recent convert”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“Well thought of by outsiders”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arrogant”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quick Tempered”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“A lover of good”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“Upright”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“Holy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" y="332580"/>
            <a:ext cx="295275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Timothy’s list:</a:t>
            </a:r>
          </a:p>
          <a:p>
            <a:endParaRPr lang="en-US" b="1" dirty="0" smtClean="0"/>
          </a:p>
          <a:p>
            <a:r>
              <a:rPr lang="en-US" b="1" dirty="0" smtClean="0"/>
              <a:t>“Husband of one wife”</a:t>
            </a:r>
          </a:p>
          <a:p>
            <a:r>
              <a:rPr lang="en-US" b="1" dirty="0" smtClean="0"/>
              <a:t>“Self-controlled”</a:t>
            </a:r>
          </a:p>
          <a:p>
            <a:r>
              <a:rPr lang="en-US" b="1" dirty="0" smtClean="0"/>
              <a:t>“Hospitable”</a:t>
            </a:r>
          </a:p>
          <a:p>
            <a:r>
              <a:rPr lang="en-US" b="1" dirty="0" smtClean="0"/>
              <a:t>“Not a drunkard”</a:t>
            </a:r>
          </a:p>
          <a:p>
            <a:r>
              <a:rPr lang="en-US" b="1" dirty="0" smtClean="0"/>
              <a:t>“Not violent”</a:t>
            </a:r>
          </a:p>
          <a:p>
            <a:r>
              <a:rPr lang="en-US" b="1" dirty="0"/>
              <a:t>“Above reproach”</a:t>
            </a:r>
          </a:p>
          <a:p>
            <a:r>
              <a:rPr lang="en-US" b="1" dirty="0"/>
              <a:t>“Sober-minded”</a:t>
            </a:r>
          </a:p>
          <a:p>
            <a:r>
              <a:rPr lang="en-US" b="1" dirty="0"/>
              <a:t>“Able to Teach”</a:t>
            </a:r>
          </a:p>
          <a:p>
            <a:r>
              <a:rPr lang="en-US" b="1" dirty="0"/>
              <a:t>“Not a lover of money”</a:t>
            </a:r>
          </a:p>
          <a:p>
            <a:r>
              <a:rPr lang="en-US" b="1" dirty="0"/>
              <a:t>“Keeping his children submissive</a:t>
            </a:r>
            <a:r>
              <a:rPr lang="en-US" b="1" dirty="0" smtClean="0"/>
              <a:t>”</a:t>
            </a:r>
          </a:p>
          <a:p>
            <a:r>
              <a:rPr lang="en-US" b="1" dirty="0"/>
              <a:t>“Respectable”</a:t>
            </a:r>
          </a:p>
          <a:p>
            <a:r>
              <a:rPr lang="en-US" b="1" dirty="0"/>
              <a:t>“Gentle”</a:t>
            </a:r>
          </a:p>
          <a:p>
            <a:r>
              <a:rPr lang="en-US" b="1" dirty="0"/>
              <a:t>“Not quarrelsome”</a:t>
            </a:r>
          </a:p>
          <a:p>
            <a:r>
              <a:rPr lang="en-US" b="1" dirty="0"/>
              <a:t>“Not a recent convert”</a:t>
            </a:r>
          </a:p>
          <a:p>
            <a:r>
              <a:rPr lang="en-US" b="1" dirty="0"/>
              <a:t>“Well thought of by outsiders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76" y="332580"/>
            <a:ext cx="293052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Titus’ list: </a:t>
            </a:r>
          </a:p>
          <a:p>
            <a:endParaRPr lang="en-US" b="1" dirty="0"/>
          </a:p>
          <a:p>
            <a:r>
              <a:rPr lang="en-US" b="1" dirty="0" smtClean="0"/>
              <a:t>“Husband of one wife”</a:t>
            </a:r>
          </a:p>
          <a:p>
            <a:r>
              <a:rPr lang="en-US" b="1" dirty="0" smtClean="0"/>
              <a:t>“Self-controlled”</a:t>
            </a:r>
          </a:p>
          <a:p>
            <a:r>
              <a:rPr lang="en-US" b="1" dirty="0" smtClean="0"/>
              <a:t>“Hospitable”</a:t>
            </a:r>
          </a:p>
          <a:p>
            <a:r>
              <a:rPr lang="en-US" b="1" dirty="0" smtClean="0"/>
              <a:t>“Not a drunkard”</a:t>
            </a:r>
          </a:p>
          <a:p>
            <a:r>
              <a:rPr lang="en-US" b="1" dirty="0" smtClean="0"/>
              <a:t>“Not violent”</a:t>
            </a:r>
          </a:p>
          <a:p>
            <a:r>
              <a:rPr lang="en-US" b="1" dirty="0"/>
              <a:t>“Blameless”</a:t>
            </a:r>
          </a:p>
          <a:p>
            <a:r>
              <a:rPr lang="en-US" b="1" dirty="0"/>
              <a:t>“Disciplined”</a:t>
            </a:r>
          </a:p>
          <a:p>
            <a:r>
              <a:rPr lang="en-US" b="1" dirty="0"/>
              <a:t>“Able to give instructions”</a:t>
            </a:r>
          </a:p>
          <a:p>
            <a:r>
              <a:rPr lang="en-US" b="1" dirty="0"/>
              <a:t>“Not greedy for gain”</a:t>
            </a:r>
          </a:p>
          <a:p>
            <a:r>
              <a:rPr lang="en-US" b="1" dirty="0"/>
              <a:t>“His children are believers”</a:t>
            </a:r>
          </a:p>
          <a:p>
            <a:r>
              <a:rPr lang="en-US" b="1" dirty="0"/>
              <a:t>“Not arrogant”</a:t>
            </a:r>
          </a:p>
          <a:p>
            <a:r>
              <a:rPr lang="en-US" b="1" dirty="0"/>
              <a:t>“Not quick Tempered”</a:t>
            </a:r>
          </a:p>
          <a:p>
            <a:r>
              <a:rPr lang="en-US" b="1" dirty="0"/>
              <a:t>“A lover of good”</a:t>
            </a:r>
          </a:p>
          <a:p>
            <a:r>
              <a:rPr lang="en-US" b="1" dirty="0"/>
              <a:t>“Upright”</a:t>
            </a:r>
          </a:p>
          <a:p>
            <a:r>
              <a:rPr lang="en-US" b="1" dirty="0"/>
              <a:t>“Holy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48692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in the context.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man must be considered based on his character and the work. </a:t>
            </a:r>
          </a:p>
          <a:p>
            <a:r>
              <a:rPr lang="en-US" dirty="0" smtClean="0"/>
              <a:t>There is no “safe” out.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1 Timothy 3:2–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Titus </a:t>
            </a:r>
            <a:r>
              <a:rPr lang="en-US" dirty="0"/>
              <a:t>1:6–</a:t>
            </a:r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504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 of “faithful” children.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Titus 1:6</a:t>
            </a:r>
          </a:p>
          <a:p>
            <a:r>
              <a:rPr lang="en-US" dirty="0" smtClean="0"/>
              <a:t>1 Timothy 3:4–5</a:t>
            </a:r>
          </a:p>
          <a:p>
            <a:r>
              <a:rPr lang="en-US" dirty="0" smtClean="0"/>
              <a:t>1 Timothy 3:12</a:t>
            </a:r>
          </a:p>
          <a:p>
            <a:r>
              <a:rPr lang="en-US" dirty="0" smtClean="0"/>
              <a:t>We should consider this qualification on the basis of the man’s character.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4515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Timothy 3:2</a:t>
            </a:r>
            <a:br>
              <a:rPr lang="en-US" dirty="0" smtClean="0"/>
            </a:br>
            <a:r>
              <a:rPr lang="en-US" dirty="0" smtClean="0"/>
              <a:t>Titus 1:6</a:t>
            </a:r>
          </a:p>
          <a:p>
            <a:r>
              <a:rPr lang="en-US" dirty="0" smtClean="0"/>
              <a:t>We must answer these questions in the context of the man’s character and his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013918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0280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141 - We Will Glorify The King Of Kings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573</Words>
  <Application>Microsoft Office PowerPoint</Application>
  <PresentationFormat>On-screen Show (4:3)</PresentationFormat>
  <Paragraphs>106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141 - We Will Glorify The King Of Kings - Title</vt:lpstr>
      <vt:lpstr>141 - We Will Glorify The King Of Kings - 1.1</vt:lpstr>
      <vt:lpstr>141 - We Will Glorify The King Of Kings - 1.2</vt:lpstr>
      <vt:lpstr>141 - We Will Glorify The King Of Kings - 2.1</vt:lpstr>
      <vt:lpstr>141 - We Will Glorify The King Of Kings - 2.2</vt:lpstr>
      <vt:lpstr>141 - We Will Glorify The King Of Kings - 3.1</vt:lpstr>
      <vt:lpstr>141 - We Will Glorify The King Of Kings - 3.2</vt:lpstr>
      <vt:lpstr>141 - We Will Glorify The King Of Kings - 4.1</vt:lpstr>
      <vt:lpstr>141 - We Will Glorify The King Of Kings - 4.2</vt:lpstr>
      <vt:lpstr>205 - Amazing Grace - Title</vt:lpstr>
      <vt:lpstr>205 - Amazing Grace - 1.1</vt:lpstr>
      <vt:lpstr>205 - Amazing Grace - 1.2</vt:lpstr>
      <vt:lpstr>205 - Amazing Grace - 2.1</vt:lpstr>
      <vt:lpstr>205 - Amazing Grace - 2.2</vt:lpstr>
      <vt:lpstr>205 - Amazing Grace - 3.1</vt:lpstr>
      <vt:lpstr>205 - Amazing Grace - 3.2</vt:lpstr>
      <vt:lpstr>205 - Amazing Grace - 4.1</vt:lpstr>
      <vt:lpstr>205 - Amazing Grace - 4.2</vt:lpstr>
      <vt:lpstr>205 - Amazing Grace - 5.1</vt:lpstr>
      <vt:lpstr>205 - Amazing Grace - 5.2</vt:lpstr>
      <vt:lpstr>1 Timothy 3:4–5</vt:lpstr>
      <vt:lpstr>Slide 22</vt:lpstr>
      <vt:lpstr>Slide 23</vt:lpstr>
      <vt:lpstr>Keep it in the context.</vt:lpstr>
      <vt:lpstr>Slide 25</vt:lpstr>
      <vt:lpstr>Keep it in the context.</vt:lpstr>
      <vt:lpstr>The issue of “faithful” children.</vt:lpstr>
      <vt:lpstr>What about his marriage?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23:1–4</dc:title>
  <dc:creator>TERRY  FRANCIS</dc:creator>
  <cp:lastModifiedBy>EastShelby</cp:lastModifiedBy>
  <cp:revision>8</cp:revision>
  <dcterms:created xsi:type="dcterms:W3CDTF">2014-01-05T12:49:49Z</dcterms:created>
  <dcterms:modified xsi:type="dcterms:W3CDTF">2014-01-26T14:55:02Z</dcterms:modified>
</cp:coreProperties>
</file>