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4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2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41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78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97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17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56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26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8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04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699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MEMBER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542E-3DAB-A34B-BA60-D12945F57C8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E1D2A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E1D2A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E1D2A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E1D2A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821"/>
          </a:xfrm>
        </p:spPr>
        <p:txBody>
          <a:bodyPr/>
          <a:lstStyle/>
          <a:p>
            <a:r>
              <a:rPr lang="en-US" dirty="0" smtClean="0"/>
              <a:t>1 Corinthians 11:26–28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52962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26</a:t>
            </a:r>
            <a:r>
              <a:rPr lang="en-US" sz="3000" b="1" dirty="0" smtClean="0">
                <a:solidFill>
                  <a:srgbClr val="E1D2A1"/>
                </a:solidFill>
                <a:latin typeface="Cambria"/>
                <a:cs typeface="Cambria"/>
              </a:rPr>
              <a:t> </a:t>
            </a:r>
            <a:r>
              <a:rPr lang="en-US" sz="3000" b="1" dirty="0">
                <a:solidFill>
                  <a:srgbClr val="E1D2A1"/>
                </a:solidFill>
                <a:latin typeface="Cambria"/>
                <a:cs typeface="Cambria"/>
              </a:rPr>
              <a:t>For as often as you eat this bread and drink the cup, you proclaim the Lord’s death until he comes. </a:t>
            </a:r>
            <a:r>
              <a:rPr lang="en-US" sz="3000" b="1" baseline="30000" dirty="0">
                <a:solidFill>
                  <a:srgbClr val="E1D2A1"/>
                </a:solidFill>
                <a:latin typeface="Cambria"/>
                <a:cs typeface="Cambria"/>
              </a:rPr>
              <a:t>27</a:t>
            </a:r>
            <a:r>
              <a:rPr lang="en-US" sz="3000" b="1" dirty="0">
                <a:solidFill>
                  <a:srgbClr val="E1D2A1"/>
                </a:solidFill>
                <a:latin typeface="Cambria"/>
                <a:cs typeface="Cambria"/>
              </a:rPr>
              <a:t> Whoever, therefore, eats the bread or drinks the cup of the Lord in an unworthy manner will be guilty concerning the body and blood of the Lord. </a:t>
            </a:r>
            <a:r>
              <a:rPr lang="en-US" sz="3000" b="1" baseline="30000" dirty="0">
                <a:solidFill>
                  <a:srgbClr val="E1D2A1"/>
                </a:solidFill>
                <a:latin typeface="Cambria"/>
                <a:cs typeface="Cambria"/>
              </a:rPr>
              <a:t>28</a:t>
            </a:r>
            <a:r>
              <a:rPr lang="en-US" sz="3000" b="1" dirty="0">
                <a:solidFill>
                  <a:srgbClr val="E1D2A1"/>
                </a:solidFill>
                <a:latin typeface="Cambria"/>
                <a:cs typeface="Cambria"/>
              </a:rPr>
              <a:t> Let a person examine himself, then, and so eat of the bread and drink of the cup.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9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2068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MEMBER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395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about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Exodus 15:23–24</a:t>
            </a:r>
          </a:p>
          <a:p>
            <a:r>
              <a:rPr lang="en-US" dirty="0"/>
              <a:t>Exodus 16:2–3</a:t>
            </a:r>
          </a:p>
          <a:p>
            <a:r>
              <a:rPr lang="en-US" dirty="0"/>
              <a:t>Exodus 17:1–3</a:t>
            </a:r>
          </a:p>
          <a:p>
            <a:r>
              <a:rPr lang="en-US" dirty="0"/>
              <a:t>Joshua 4:1–3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7579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22:14–20</a:t>
            </a:r>
          </a:p>
          <a:p>
            <a:r>
              <a:rPr lang="en-US" dirty="0"/>
              <a:t>1 Corinthians 11:23–30</a:t>
            </a:r>
          </a:p>
          <a:p>
            <a:r>
              <a:rPr lang="en-US" dirty="0"/>
              <a:t>What are you remembering as you partake of the bread and the cup?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462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remembering?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numerous scenes form the life of Christ we could remember.</a:t>
            </a:r>
          </a:p>
          <a:p>
            <a:r>
              <a:rPr lang="en-US" dirty="0"/>
              <a:t>What are we supposed to remember? 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His death.</a:t>
            </a:r>
            <a:endParaRPr lang="en-US" dirty="0"/>
          </a:p>
          <a:p>
            <a:pPr lvl="1"/>
            <a:r>
              <a:rPr lang="en-US" dirty="0"/>
              <a:t>1 Corinthians 11:26</a:t>
            </a:r>
          </a:p>
          <a:p>
            <a:pPr lvl="1"/>
            <a:r>
              <a:rPr lang="en-US" dirty="0"/>
              <a:t>Galatians 6:14</a:t>
            </a:r>
          </a:p>
          <a:p>
            <a:pPr lvl="1"/>
            <a:r>
              <a:rPr lang="en-US" dirty="0"/>
              <a:t>1 Peter 1:13–19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197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07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164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 Corinthians 11:26–28</vt:lpstr>
      <vt:lpstr>PowerPoint Presentation</vt:lpstr>
      <vt:lpstr>PowerPoint Presentation</vt:lpstr>
      <vt:lpstr>Forget about it.</vt:lpstr>
      <vt:lpstr>Remember…</vt:lpstr>
      <vt:lpstr>What are we remembering?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11:26–28</dc:title>
  <dc:creator>TERRY  FRANCIS</dc:creator>
  <cp:lastModifiedBy>TERRY  FRANCIS</cp:lastModifiedBy>
  <cp:revision>1</cp:revision>
  <dcterms:created xsi:type="dcterms:W3CDTF">2014-01-26T13:23:29Z</dcterms:created>
  <dcterms:modified xsi:type="dcterms:W3CDTF">2014-01-26T13:37:28Z</dcterms:modified>
</cp:coreProperties>
</file>