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77" r:id="rId3"/>
    <p:sldId id="257" r:id="rId4"/>
    <p:sldId id="258" r:id="rId5"/>
    <p:sldId id="273" r:id="rId6"/>
    <p:sldId id="274" r:id="rId7"/>
    <p:sldId id="275" r:id="rId8"/>
    <p:sldId id="27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8349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802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16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917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1396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210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00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784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151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133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3729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ing the Flock_cb.jpg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642" b="10671"/>
          <a:stretch/>
        </p:blipFill>
        <p:spPr>
          <a:xfrm>
            <a:off x="0" y="0"/>
            <a:ext cx="9144000" cy="68557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71E-273F-B94B-9BA4-99D45741395E}" type="datetimeFigureOut">
              <a:rPr lang="en-US" smtClean="0"/>
              <a:t>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ACB2-D488-5742-B022-AA83433D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1 Peter 5:1–2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69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</a:t>
            </a:r>
            <a:r>
              <a:rPr lang="en-US" sz="3200" b="1" dirty="0" smtClean="0"/>
              <a:t> So I exhort the elders among you, as a fellow elder and a witness of the sufferings of Christ, as well as a partaker in the glory that is going to be revealed: 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shepherd the flock of God that is among you, exercising oversight, not under compulsion, but willingly, as God would have you; not for shameful gain, but eagerly;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79711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9850"/>
          </a:xfrm>
        </p:spPr>
        <p:txBody>
          <a:bodyPr/>
          <a:lstStyle/>
          <a:p>
            <a:r>
              <a:rPr lang="en-US" dirty="0" smtClean="0"/>
              <a:t>1 Peter 5:3–4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1869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3</a:t>
            </a:r>
            <a:r>
              <a:rPr lang="en-US" sz="3200" b="1" dirty="0" smtClean="0"/>
              <a:t> not domineering over those in your charge, but being examples to the flock. </a:t>
            </a:r>
            <a:r>
              <a:rPr lang="en-US" sz="3200" b="1" baseline="30000" dirty="0" smtClean="0"/>
              <a:t>4</a:t>
            </a:r>
            <a:r>
              <a:rPr lang="en-US" sz="3200" b="1" dirty="0" smtClean="0"/>
              <a:t> And when the chief Shepherd appears, you will receive the unfading crown of glory.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0975390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4746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 at 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186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340"/>
            <a:ext cx="8229600" cy="4525963"/>
          </a:xfrm>
        </p:spPr>
        <p:txBody>
          <a:bodyPr/>
          <a:lstStyle/>
          <a:p>
            <a:r>
              <a:rPr lang="en-US" i="1" dirty="0" err="1" smtClean="0"/>
              <a:t>Presbyterous</a:t>
            </a:r>
            <a:r>
              <a:rPr lang="en-US" dirty="0" smtClean="0"/>
              <a:t>: elders.</a:t>
            </a:r>
          </a:p>
          <a:p>
            <a:pPr lvl="1"/>
            <a:r>
              <a:rPr lang="en-US" sz="2600" dirty="0"/>
              <a:t>Someone who is appointed (Acts 14:23; Titus 1:5).</a:t>
            </a:r>
          </a:p>
          <a:p>
            <a:pPr lvl="1"/>
            <a:r>
              <a:rPr lang="en-US" sz="2600" dirty="0"/>
              <a:t>Acts 11:30; 14:23; 15:2, 4, 6, 22, 23; 16:4; 20:17; 21:18</a:t>
            </a:r>
          </a:p>
          <a:p>
            <a:pPr lvl="1"/>
            <a:r>
              <a:rPr lang="en-US" sz="2600" dirty="0"/>
              <a:t>1 Timothy 5:17, 19; Titus 1:5; James 5:14; 1 Peter 5;1, 5</a:t>
            </a:r>
          </a:p>
          <a:p>
            <a:pPr lvl="1"/>
            <a:r>
              <a:rPr lang="en-US" sz="2600" dirty="0"/>
              <a:t>We learn about elders from the Old Testament elders system.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1162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340"/>
            <a:ext cx="8229600" cy="4525963"/>
          </a:xfrm>
        </p:spPr>
        <p:txBody>
          <a:bodyPr/>
          <a:lstStyle/>
          <a:p>
            <a:r>
              <a:rPr lang="en-US" i="1" dirty="0" err="1" smtClean="0"/>
              <a:t>Episkopous</a:t>
            </a:r>
            <a:r>
              <a:rPr lang="en-US" dirty="0" smtClean="0"/>
              <a:t>: overseers.</a:t>
            </a:r>
          </a:p>
          <a:p>
            <a:pPr lvl="1"/>
            <a:r>
              <a:rPr lang="en-US" dirty="0" smtClean="0"/>
              <a:t>An overseer is proactive and reactive. </a:t>
            </a:r>
          </a:p>
          <a:p>
            <a:pPr lvl="1"/>
            <a:r>
              <a:rPr lang="en-US" dirty="0"/>
              <a:t>Acts 20:28; Philippians 1:1; 1 Timothy 3:2; Titus 1:7</a:t>
            </a:r>
          </a:p>
          <a:p>
            <a:r>
              <a:rPr lang="en-US" i="1" dirty="0" err="1" smtClean="0"/>
              <a:t>Poimenas</a:t>
            </a:r>
            <a:r>
              <a:rPr lang="en-US" i="1" dirty="0" smtClean="0"/>
              <a:t>:</a:t>
            </a:r>
            <a:r>
              <a:rPr lang="en-US" dirty="0" smtClean="0"/>
              <a:t> shepherds.</a:t>
            </a:r>
          </a:p>
          <a:p>
            <a:pPr lvl="1"/>
            <a:r>
              <a:rPr lang="en-US" dirty="0" smtClean="0"/>
              <a:t>Ephesians 4:11; 1 Peter 5:2; Acts 20:28</a:t>
            </a:r>
          </a:p>
          <a:p>
            <a:pPr lvl="1"/>
            <a:r>
              <a:rPr lang="en-US" dirty="0" smtClean="0"/>
              <a:t>A type of overseer.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362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work of elders?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reason why the character of an elder is similar to that of a Christian. His work is similar as well (Hebrews 12:15).</a:t>
            </a:r>
          </a:p>
          <a:p>
            <a:pPr lvl="1"/>
            <a:r>
              <a:rPr lang="en-US" dirty="0" smtClean="0"/>
              <a:t>Overseeing is not optional (1 Timothy 3:1). </a:t>
            </a:r>
          </a:p>
          <a:p>
            <a:pPr lvl="1"/>
            <a:r>
              <a:rPr lang="en-US" dirty="0" smtClean="0"/>
              <a:t>There is a difference in degrees of oversight.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632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primary work of elders: Teaching.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277"/>
            <a:ext cx="8229600" cy="4525963"/>
          </a:xfrm>
        </p:spPr>
        <p:txBody>
          <a:bodyPr/>
          <a:lstStyle/>
          <a:p>
            <a:r>
              <a:rPr lang="en-US" dirty="0" smtClean="0"/>
              <a:t>“Able to teach.”</a:t>
            </a:r>
          </a:p>
          <a:p>
            <a:pPr lvl="1"/>
            <a:r>
              <a:rPr lang="en-US" dirty="0" smtClean="0"/>
              <a:t>1 Timothy 3:2; 2 Timothy 2:24–25</a:t>
            </a:r>
          </a:p>
          <a:p>
            <a:r>
              <a:rPr lang="en-US" dirty="0" smtClean="0"/>
              <a:t>The office of fatherhood. </a:t>
            </a:r>
          </a:p>
          <a:p>
            <a:pPr lvl="1"/>
            <a:r>
              <a:rPr lang="en-US" dirty="0" smtClean="0"/>
              <a:t>1 Thessalonians 2:11–12</a:t>
            </a:r>
          </a:p>
          <a:p>
            <a:r>
              <a:rPr lang="en-US" dirty="0" smtClean="0"/>
              <a:t>The teaching of scripture.</a:t>
            </a:r>
          </a:p>
          <a:p>
            <a:pPr lvl="1"/>
            <a:r>
              <a:rPr lang="en-US" dirty="0" smtClean="0"/>
              <a:t>1 Timothy 5:17; Ephesians 4:11–12; </a:t>
            </a:r>
            <a:br>
              <a:rPr lang="en-US" dirty="0" smtClean="0"/>
            </a:br>
            <a:r>
              <a:rPr lang="en-US" dirty="0" smtClean="0"/>
              <a:t>1 Thessalonians 5:12</a:t>
            </a:r>
          </a:p>
        </p:txBody>
      </p:sp>
    </p:spTree>
    <p:extLst>
      <p:ext uri="{BB962C8B-B14F-4D97-AF65-F5344CB8AC3E}">
        <p14:creationId xmlns:p14="http://schemas.microsoft.com/office/powerpoint/2010/main" val="25071362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8049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380</Words>
  <Application>Microsoft Macintosh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1 Peter 5:1–2</vt:lpstr>
      <vt:lpstr>1 Peter 5:3–4</vt:lpstr>
      <vt:lpstr>PowerPoint Presentation</vt:lpstr>
      <vt:lpstr>PowerPoint Presentation</vt:lpstr>
      <vt:lpstr>Three words</vt:lpstr>
      <vt:lpstr>Three words</vt:lpstr>
      <vt:lpstr>What is the work of elders?</vt:lpstr>
      <vt:lpstr>The primary work of elders: Teaching.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23:1–4</dc:title>
  <dc:creator>TERRY  FRANCIS</dc:creator>
  <cp:lastModifiedBy>TERRY  FRANCIS</cp:lastModifiedBy>
  <cp:revision>10</cp:revision>
  <dcterms:created xsi:type="dcterms:W3CDTF">2014-01-05T12:49:49Z</dcterms:created>
  <dcterms:modified xsi:type="dcterms:W3CDTF">2014-01-19T13:23:52Z</dcterms:modified>
</cp:coreProperties>
</file>