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577500-CF20-0945-B0F8-A434DAB468BD}"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DD175-2FF8-8847-A43F-3248C99120A6}" type="slidenum">
              <a:rPr lang="en-US" smtClean="0"/>
              <a:t>‹#›</a:t>
            </a:fld>
            <a:endParaRPr lang="en-US"/>
          </a:p>
        </p:txBody>
      </p:sp>
    </p:spTree>
    <p:extLst>
      <p:ext uri="{BB962C8B-B14F-4D97-AF65-F5344CB8AC3E}">
        <p14:creationId xmlns:p14="http://schemas.microsoft.com/office/powerpoint/2010/main" val="26432589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577500-CF20-0945-B0F8-A434DAB468BD}"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DD175-2FF8-8847-A43F-3248C99120A6}" type="slidenum">
              <a:rPr lang="en-US" smtClean="0"/>
              <a:t>‹#›</a:t>
            </a:fld>
            <a:endParaRPr lang="en-US"/>
          </a:p>
        </p:txBody>
      </p:sp>
    </p:spTree>
    <p:extLst>
      <p:ext uri="{BB962C8B-B14F-4D97-AF65-F5344CB8AC3E}">
        <p14:creationId xmlns:p14="http://schemas.microsoft.com/office/powerpoint/2010/main" val="134659540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577500-CF20-0945-B0F8-A434DAB468BD}"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DD175-2FF8-8847-A43F-3248C99120A6}" type="slidenum">
              <a:rPr lang="en-US" smtClean="0"/>
              <a:t>‹#›</a:t>
            </a:fld>
            <a:endParaRPr lang="en-US"/>
          </a:p>
        </p:txBody>
      </p:sp>
    </p:spTree>
    <p:extLst>
      <p:ext uri="{BB962C8B-B14F-4D97-AF65-F5344CB8AC3E}">
        <p14:creationId xmlns:p14="http://schemas.microsoft.com/office/powerpoint/2010/main" val="252922354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577500-CF20-0945-B0F8-A434DAB468BD}"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DD175-2FF8-8847-A43F-3248C99120A6}" type="slidenum">
              <a:rPr lang="en-US" smtClean="0"/>
              <a:t>‹#›</a:t>
            </a:fld>
            <a:endParaRPr lang="en-US"/>
          </a:p>
        </p:txBody>
      </p:sp>
    </p:spTree>
    <p:extLst>
      <p:ext uri="{BB962C8B-B14F-4D97-AF65-F5344CB8AC3E}">
        <p14:creationId xmlns:p14="http://schemas.microsoft.com/office/powerpoint/2010/main" val="216701124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577500-CF20-0945-B0F8-A434DAB468BD}"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DD175-2FF8-8847-A43F-3248C99120A6}" type="slidenum">
              <a:rPr lang="en-US" smtClean="0"/>
              <a:t>‹#›</a:t>
            </a:fld>
            <a:endParaRPr lang="en-US"/>
          </a:p>
        </p:txBody>
      </p:sp>
    </p:spTree>
    <p:extLst>
      <p:ext uri="{BB962C8B-B14F-4D97-AF65-F5344CB8AC3E}">
        <p14:creationId xmlns:p14="http://schemas.microsoft.com/office/powerpoint/2010/main" val="3824823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577500-CF20-0945-B0F8-A434DAB468BD}"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DD175-2FF8-8847-A43F-3248C99120A6}" type="slidenum">
              <a:rPr lang="en-US" smtClean="0"/>
              <a:t>‹#›</a:t>
            </a:fld>
            <a:endParaRPr lang="en-US"/>
          </a:p>
        </p:txBody>
      </p:sp>
    </p:spTree>
    <p:extLst>
      <p:ext uri="{BB962C8B-B14F-4D97-AF65-F5344CB8AC3E}">
        <p14:creationId xmlns:p14="http://schemas.microsoft.com/office/powerpoint/2010/main" val="36383606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577500-CF20-0945-B0F8-A434DAB468BD}" type="datetimeFigureOut">
              <a:rPr lang="en-US" smtClean="0"/>
              <a:t>12/29/2013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DD175-2FF8-8847-A43F-3248C99120A6}" type="slidenum">
              <a:rPr lang="en-US" smtClean="0"/>
              <a:t>‹#›</a:t>
            </a:fld>
            <a:endParaRPr lang="en-US"/>
          </a:p>
        </p:txBody>
      </p:sp>
    </p:spTree>
    <p:extLst>
      <p:ext uri="{BB962C8B-B14F-4D97-AF65-F5344CB8AC3E}">
        <p14:creationId xmlns:p14="http://schemas.microsoft.com/office/powerpoint/2010/main" val="428210529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577500-CF20-0945-B0F8-A434DAB468BD}" type="datetimeFigureOut">
              <a:rPr lang="en-US" smtClean="0"/>
              <a:t>12/29/2013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DD175-2FF8-8847-A43F-3248C99120A6}" type="slidenum">
              <a:rPr lang="en-US" smtClean="0"/>
              <a:t>‹#›</a:t>
            </a:fld>
            <a:endParaRPr lang="en-US"/>
          </a:p>
        </p:txBody>
      </p:sp>
    </p:spTree>
    <p:extLst>
      <p:ext uri="{BB962C8B-B14F-4D97-AF65-F5344CB8AC3E}">
        <p14:creationId xmlns:p14="http://schemas.microsoft.com/office/powerpoint/2010/main" val="263683324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77500-CF20-0945-B0F8-A434DAB468BD}" type="datetimeFigureOut">
              <a:rPr lang="en-US" smtClean="0"/>
              <a:t>12/29/2013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DD175-2FF8-8847-A43F-3248C99120A6}" type="slidenum">
              <a:rPr lang="en-US" smtClean="0"/>
              <a:t>‹#›</a:t>
            </a:fld>
            <a:endParaRPr lang="en-US"/>
          </a:p>
        </p:txBody>
      </p:sp>
    </p:spTree>
    <p:extLst>
      <p:ext uri="{BB962C8B-B14F-4D97-AF65-F5344CB8AC3E}">
        <p14:creationId xmlns:p14="http://schemas.microsoft.com/office/powerpoint/2010/main" val="342105178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77500-CF20-0945-B0F8-A434DAB468BD}"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DD175-2FF8-8847-A43F-3248C99120A6}" type="slidenum">
              <a:rPr lang="en-US" smtClean="0"/>
              <a:t>‹#›</a:t>
            </a:fld>
            <a:endParaRPr lang="en-US"/>
          </a:p>
        </p:txBody>
      </p:sp>
    </p:spTree>
    <p:extLst>
      <p:ext uri="{BB962C8B-B14F-4D97-AF65-F5344CB8AC3E}">
        <p14:creationId xmlns:p14="http://schemas.microsoft.com/office/powerpoint/2010/main" val="292384955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77500-CF20-0945-B0F8-A434DAB468BD}"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DD175-2FF8-8847-A43F-3248C99120A6}" type="slidenum">
              <a:rPr lang="en-US" smtClean="0"/>
              <a:t>‹#›</a:t>
            </a:fld>
            <a:endParaRPr lang="en-US"/>
          </a:p>
        </p:txBody>
      </p:sp>
    </p:spTree>
    <p:extLst>
      <p:ext uri="{BB962C8B-B14F-4D97-AF65-F5344CB8AC3E}">
        <p14:creationId xmlns:p14="http://schemas.microsoft.com/office/powerpoint/2010/main" val="223260475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our way out_c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577500-CF20-0945-B0F8-A434DAB468BD}" type="datetimeFigureOut">
              <a:rPr lang="en-US" smtClean="0"/>
              <a:t>12/29/2013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DD175-2FF8-8847-A43F-3248C99120A6}" type="slidenum">
              <a:rPr lang="en-US" smtClean="0"/>
              <a:t>‹#›</a:t>
            </a:fld>
            <a:endParaRPr lang="en-US"/>
          </a:p>
        </p:txBody>
      </p:sp>
    </p:spTree>
    <p:extLst>
      <p:ext uri="{BB962C8B-B14F-4D97-AF65-F5344CB8AC3E}">
        <p14:creationId xmlns:p14="http://schemas.microsoft.com/office/powerpoint/2010/main" val="2745292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400" b="1" kern="1200">
          <a:solidFill>
            <a:schemeClr val="bg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b="1" kern="1200">
          <a:solidFill>
            <a:srgbClr val="FFFFFF"/>
          </a:solidFill>
          <a:latin typeface="Cambria"/>
          <a:ea typeface="+mn-ea"/>
          <a:cs typeface="Cambria"/>
        </a:defRPr>
      </a:lvl1pPr>
      <a:lvl2pPr marL="742950" indent="-285750" algn="l" defTabSz="457200" rtl="0" eaLnBrk="1" latinLnBrk="0" hangingPunct="1">
        <a:spcBef>
          <a:spcPct val="20000"/>
        </a:spcBef>
        <a:buFont typeface="Arial"/>
        <a:buChar char="–"/>
        <a:defRPr sz="2800" b="1" kern="1200">
          <a:solidFill>
            <a:srgbClr val="FFFFFF"/>
          </a:solidFill>
          <a:latin typeface="Cambria"/>
          <a:ea typeface="+mn-ea"/>
          <a:cs typeface="Cambria"/>
        </a:defRPr>
      </a:lvl2pPr>
      <a:lvl3pPr marL="1143000" indent="-228600" algn="l" defTabSz="457200" rtl="0" eaLnBrk="1" latinLnBrk="0" hangingPunct="1">
        <a:spcBef>
          <a:spcPct val="20000"/>
        </a:spcBef>
        <a:buFont typeface="Arial"/>
        <a:buChar char="•"/>
        <a:defRPr sz="2400" b="1" kern="1200">
          <a:solidFill>
            <a:srgbClr val="FFFFFF"/>
          </a:solidFill>
          <a:latin typeface="Cambria"/>
          <a:ea typeface="+mn-ea"/>
          <a:cs typeface="Cambria"/>
        </a:defRPr>
      </a:lvl3pPr>
      <a:lvl4pPr marL="1600200" indent="-228600" algn="l" defTabSz="457200" rtl="0" eaLnBrk="1" latinLnBrk="0" hangingPunct="1">
        <a:spcBef>
          <a:spcPct val="20000"/>
        </a:spcBef>
        <a:buFont typeface="Arial"/>
        <a:buChar char="–"/>
        <a:defRPr sz="2000" b="1" kern="1200">
          <a:solidFill>
            <a:srgbClr val="FFFFFF"/>
          </a:solidFill>
          <a:latin typeface="Cambria"/>
          <a:ea typeface="+mn-ea"/>
          <a:cs typeface="Cambria"/>
        </a:defRPr>
      </a:lvl4pPr>
      <a:lvl5pPr marL="2057400" indent="-228600" algn="l" defTabSz="457200" rtl="0" eaLnBrk="1" latinLnBrk="0" hangingPunct="1">
        <a:spcBef>
          <a:spcPct val="20000"/>
        </a:spcBef>
        <a:buFont typeface="Arial"/>
        <a:buChar char="»"/>
        <a:defRPr sz="2000" b="1" kern="1200">
          <a:solidFill>
            <a:srgbClr val="FFFFFF"/>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solidFill>
                  <a:srgbClr val="FFFFFF"/>
                </a:solidFill>
              </a:rPr>
              <a:t>1 Corinthians 10:12–13 (ESV) </a:t>
            </a:r>
            <a:endParaRPr lang="en-US" dirty="0"/>
          </a:p>
        </p:txBody>
      </p:sp>
      <p:sp>
        <p:nvSpPr>
          <p:cNvPr id="7" name="TextBox 6"/>
          <p:cNvSpPr txBox="1"/>
          <p:nvPr/>
        </p:nvSpPr>
        <p:spPr>
          <a:xfrm>
            <a:off x="457200" y="1591736"/>
            <a:ext cx="8229600" cy="4031873"/>
          </a:xfrm>
          <a:prstGeom prst="rect">
            <a:avLst/>
          </a:prstGeom>
          <a:noFill/>
        </p:spPr>
        <p:txBody>
          <a:bodyPr wrap="square" rtlCol="0">
            <a:spAutoFit/>
          </a:bodyPr>
          <a:lstStyle/>
          <a:p>
            <a:r>
              <a:rPr lang="en-US" sz="3200" b="1" u="none" strike="noStrike" baseline="30000" dirty="0" smtClean="0">
                <a:solidFill>
                  <a:srgbClr val="FFFFFF"/>
                </a:solidFill>
                <a:effectLst/>
                <a:latin typeface="Cambria"/>
                <a:cs typeface="Cambria"/>
              </a:rPr>
              <a:t>12</a:t>
            </a:r>
            <a:r>
              <a:rPr lang="en-US" sz="3200" b="1" u="none" strike="noStrike" dirty="0" smtClean="0">
                <a:solidFill>
                  <a:srgbClr val="FFFFFF"/>
                </a:solidFill>
                <a:effectLst/>
                <a:latin typeface="Cambria"/>
                <a:cs typeface="Cambria"/>
              </a:rPr>
              <a:t> </a:t>
            </a:r>
            <a:r>
              <a:rPr lang="en-US" sz="3200" b="1" dirty="0" smtClean="0">
                <a:solidFill>
                  <a:srgbClr val="FFFFFF"/>
                </a:solidFill>
                <a:effectLst/>
                <a:latin typeface="Cambria"/>
                <a:cs typeface="Cambria"/>
              </a:rPr>
              <a:t>Therefore let anyone who thinks that he stands take heed lest he fall. </a:t>
            </a:r>
            <a:r>
              <a:rPr lang="en-US" sz="3200" b="1" u="none" strike="noStrike" baseline="30000" dirty="0" smtClean="0">
                <a:solidFill>
                  <a:srgbClr val="FFFFFF"/>
                </a:solidFill>
                <a:effectLst/>
                <a:latin typeface="Cambria"/>
                <a:cs typeface="Cambria"/>
              </a:rPr>
              <a:t>13</a:t>
            </a:r>
            <a:r>
              <a:rPr lang="en-US" sz="3200" b="1" u="none" strike="noStrike" dirty="0" smtClean="0">
                <a:solidFill>
                  <a:srgbClr val="FFFFFF"/>
                </a:solidFill>
                <a:effectLst/>
                <a:latin typeface="Cambria"/>
                <a:cs typeface="Cambria"/>
              </a:rPr>
              <a:t> </a:t>
            </a:r>
            <a:r>
              <a:rPr lang="en-US" sz="3200" b="1" dirty="0" smtClean="0">
                <a:solidFill>
                  <a:srgbClr val="FFFFFF"/>
                </a:solidFill>
                <a:effectLst/>
                <a:latin typeface="Cambria"/>
                <a:cs typeface="Cambria"/>
              </a:rPr>
              <a:t>No temptation has overtaken you that is not common to man. God is faithful, and he will not let you be tempted beyond your ability, but with the temptation he will also provide the way of escape, that you may be able to endure it.</a:t>
            </a:r>
            <a:r>
              <a:rPr lang="en-US" sz="3200" b="1" dirty="0" smtClean="0">
                <a:solidFill>
                  <a:srgbClr val="FFFFFF"/>
                </a:solidFill>
                <a:latin typeface="Cambria"/>
                <a:cs typeface="Cambria"/>
              </a:rPr>
              <a:t> </a:t>
            </a:r>
          </a:p>
        </p:txBody>
      </p:sp>
    </p:spTree>
    <p:extLst>
      <p:ext uri="{BB962C8B-B14F-4D97-AF65-F5344CB8AC3E}">
        <p14:creationId xmlns:p14="http://schemas.microsoft.com/office/powerpoint/2010/main" val="160693064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552199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way ou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7660477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chosen people.</a:t>
            </a:r>
            <a:endParaRPr lang="en-US" dirty="0"/>
          </a:p>
        </p:txBody>
      </p:sp>
      <p:sp>
        <p:nvSpPr>
          <p:cNvPr id="3" name="Content Placeholder 2"/>
          <p:cNvSpPr>
            <a:spLocks noGrp="1"/>
          </p:cNvSpPr>
          <p:nvPr>
            <p:ph idx="1"/>
          </p:nvPr>
        </p:nvSpPr>
        <p:spPr/>
        <p:txBody>
          <a:bodyPr/>
          <a:lstStyle/>
          <a:p>
            <a:r>
              <a:rPr lang="en-US" dirty="0" smtClean="0"/>
              <a:t>The example: Israel (vv. 1–4).</a:t>
            </a:r>
          </a:p>
          <a:p>
            <a:r>
              <a:rPr lang="en-US" dirty="0" smtClean="0"/>
              <a:t>The Point? We are Israel.</a:t>
            </a:r>
            <a:endParaRPr lang="en-US" dirty="0"/>
          </a:p>
        </p:txBody>
      </p:sp>
    </p:spTree>
    <p:extLst>
      <p:ext uri="{BB962C8B-B14F-4D97-AF65-F5344CB8AC3E}">
        <p14:creationId xmlns:p14="http://schemas.microsoft.com/office/powerpoint/2010/main" val="1563643009"/>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Israel failed to live like </a:t>
            </a:r>
            <a:br>
              <a:rPr lang="en-US" dirty="0" smtClean="0"/>
            </a:br>
            <a:r>
              <a:rPr lang="en-US" dirty="0" smtClean="0"/>
              <a:t>God’s people. </a:t>
            </a:r>
            <a:endParaRPr lang="en-US" dirty="0"/>
          </a:p>
        </p:txBody>
      </p:sp>
      <p:sp>
        <p:nvSpPr>
          <p:cNvPr id="3" name="Content Placeholder 2"/>
          <p:cNvSpPr>
            <a:spLocks noGrp="1"/>
          </p:cNvSpPr>
          <p:nvPr>
            <p:ph idx="1"/>
          </p:nvPr>
        </p:nvSpPr>
        <p:spPr/>
        <p:txBody>
          <a:bodyPr/>
          <a:lstStyle/>
          <a:p>
            <a:r>
              <a:rPr lang="en-US" dirty="0" smtClean="0"/>
              <a:t>Idolatry (v. 7).</a:t>
            </a:r>
          </a:p>
          <a:p>
            <a:r>
              <a:rPr lang="en-US" dirty="0" smtClean="0"/>
              <a:t>Given to the pleasures of this </a:t>
            </a:r>
            <a:br>
              <a:rPr lang="en-US" dirty="0" smtClean="0"/>
            </a:br>
            <a:r>
              <a:rPr lang="en-US" dirty="0" smtClean="0"/>
              <a:t>world (v. 7). </a:t>
            </a:r>
          </a:p>
          <a:p>
            <a:r>
              <a:rPr lang="en-US" dirty="0" smtClean="0"/>
              <a:t>Immorality (v. 8).</a:t>
            </a:r>
          </a:p>
          <a:p>
            <a:r>
              <a:rPr lang="en-US" dirty="0" smtClean="0"/>
              <a:t>Tested God (v. 9).</a:t>
            </a:r>
          </a:p>
          <a:p>
            <a:r>
              <a:rPr lang="en-US" dirty="0" smtClean="0"/>
              <a:t>Complaining (v. 10).</a:t>
            </a:r>
          </a:p>
          <a:p>
            <a:r>
              <a:rPr lang="en-US" dirty="0" smtClean="0"/>
              <a:t>This was an example (vv. 6, 11).</a:t>
            </a:r>
          </a:p>
          <a:p>
            <a:endParaRPr lang="en-US" dirty="0"/>
          </a:p>
        </p:txBody>
      </p:sp>
    </p:spTree>
    <p:extLst>
      <p:ext uri="{BB962C8B-B14F-4D97-AF65-F5344CB8AC3E}">
        <p14:creationId xmlns:p14="http://schemas.microsoft.com/office/powerpoint/2010/main" val="196795933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way out.</a:t>
            </a:r>
            <a:endParaRPr lang="en-US" dirty="0"/>
          </a:p>
        </p:txBody>
      </p:sp>
      <p:sp>
        <p:nvSpPr>
          <p:cNvPr id="3" name="Content Placeholder 2"/>
          <p:cNvSpPr>
            <a:spLocks noGrp="1"/>
          </p:cNvSpPr>
          <p:nvPr>
            <p:ph idx="1"/>
          </p:nvPr>
        </p:nvSpPr>
        <p:spPr/>
        <p:txBody>
          <a:bodyPr/>
          <a:lstStyle/>
          <a:p>
            <a:r>
              <a:rPr lang="en-US" dirty="0"/>
              <a:t>Don’t think you above acting just like Israel (v. 12</a:t>
            </a:r>
            <a:r>
              <a:rPr lang="en-US" dirty="0" smtClean="0"/>
              <a:t>).</a:t>
            </a:r>
          </a:p>
          <a:p>
            <a:r>
              <a:rPr lang="en-US" dirty="0" smtClean="0"/>
              <a:t>Look for the escape (v. </a:t>
            </a:r>
            <a:r>
              <a:rPr lang="en-US" smtClean="0"/>
              <a:t>13).</a:t>
            </a:r>
            <a:endParaRPr lang="en-US"/>
          </a:p>
        </p:txBody>
      </p:sp>
    </p:spTree>
    <p:extLst>
      <p:ext uri="{BB962C8B-B14F-4D97-AF65-F5344CB8AC3E}">
        <p14:creationId xmlns:p14="http://schemas.microsoft.com/office/powerpoint/2010/main" val="1372434815"/>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76886708"/>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TotalTime>
  <Words>136</Words>
  <Application>Microsoft Office PowerPoint</Application>
  <PresentationFormat>On-screen Show (4:3)</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Office Theme</vt:lpstr>
      <vt:lpstr>1 Corinthians 10:12–13 (ESV) </vt:lpstr>
      <vt:lpstr>PowerPoint Presentation</vt:lpstr>
      <vt:lpstr>PowerPoint Presentation</vt:lpstr>
      <vt:lpstr>God’s chosen people.</vt:lpstr>
      <vt:lpstr>Israel failed to live like  God’s people. </vt:lpstr>
      <vt:lpstr>Find the way out.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FRANCIS</dc:creator>
  <cp:lastModifiedBy>BoothR</cp:lastModifiedBy>
  <cp:revision>2</cp:revision>
  <dcterms:created xsi:type="dcterms:W3CDTF">2013-12-29T12:50:28Z</dcterms:created>
  <dcterms:modified xsi:type="dcterms:W3CDTF">2013-12-29T15:05:51Z</dcterms:modified>
</cp:coreProperties>
</file>