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74" r:id="rId6"/>
    <p:sldId id="276" r:id="rId7"/>
    <p:sldId id="277" r:id="rId8"/>
    <p:sldId id="278" r:id="rId9"/>
    <p:sldId id="262" r:id="rId10"/>
    <p:sldId id="275" r:id="rId11"/>
    <p:sldId id="279" r:id="rId12"/>
    <p:sldId id="280"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873E3-CCE8-400C-BD05-11BF4F8BED20}" type="datetimeFigureOut">
              <a:rPr lang="en-US" smtClean="0"/>
              <a:t>12/29/2013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A6743-6FDB-4C59-9456-8B503B70F233}" type="slidenum">
              <a:rPr lang="en-US" smtClean="0"/>
              <a:t>‹#›</a:t>
            </a:fld>
            <a:endParaRPr lang="en-US"/>
          </a:p>
        </p:txBody>
      </p:sp>
    </p:spTree>
    <p:extLst>
      <p:ext uri="{BB962C8B-B14F-4D97-AF65-F5344CB8AC3E}">
        <p14:creationId xmlns:p14="http://schemas.microsoft.com/office/powerpoint/2010/main" val="4692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4776533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22128661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0732405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804C2-5210-4CFD-A226-F5D73E4518A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1453920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804C2-5210-4CFD-A226-F5D73E4518A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4025393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804C2-5210-4CFD-A226-F5D73E4518A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2891734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804C2-5210-4CFD-A226-F5D73E4518A1}" type="datetimeFigureOut">
              <a:rPr lang="en-US" smtClean="0"/>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1429689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804C2-5210-4CFD-A226-F5D73E4518A1}" type="datetimeFigureOut">
              <a:rPr lang="en-US" smtClean="0"/>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5052536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804C2-5210-4CFD-A226-F5D73E4518A1}" type="datetimeFigureOut">
              <a:rPr lang="en-US" smtClean="0"/>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42729572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39820014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804C2-5210-4CFD-A226-F5D73E4518A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BD3DF-BD57-482D-8656-414985EA6244}" type="slidenum">
              <a:rPr lang="en-US" smtClean="0"/>
              <a:t>‹#›</a:t>
            </a:fld>
            <a:endParaRPr lang="en-US"/>
          </a:p>
        </p:txBody>
      </p:sp>
    </p:spTree>
    <p:extLst>
      <p:ext uri="{BB962C8B-B14F-4D97-AF65-F5344CB8AC3E}">
        <p14:creationId xmlns:p14="http://schemas.microsoft.com/office/powerpoint/2010/main" val="17020262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6227" t="5256" r="8" b="10979"/>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804C2-5210-4CFD-A226-F5D73E4518A1}" type="datetimeFigureOut">
              <a:rPr lang="en-US" smtClean="0"/>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BD3DF-BD57-482D-8656-414985EA6244}" type="slidenum">
              <a:rPr lang="en-US" smtClean="0"/>
              <a:t>‹#›</a:t>
            </a:fld>
            <a:endParaRPr lang="en-US"/>
          </a:p>
        </p:txBody>
      </p:sp>
    </p:spTree>
    <p:extLst>
      <p:ext uri="{BB962C8B-B14F-4D97-AF65-F5344CB8AC3E}">
        <p14:creationId xmlns:p14="http://schemas.microsoft.com/office/powerpoint/2010/main" val="1761380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a:t>1 Thessalonians 4:16–18 </a:t>
            </a:r>
          </a:p>
        </p:txBody>
      </p:sp>
      <p:sp>
        <p:nvSpPr>
          <p:cNvPr id="5" name="TextBox 4"/>
          <p:cNvSpPr txBox="1"/>
          <p:nvPr/>
        </p:nvSpPr>
        <p:spPr>
          <a:xfrm>
            <a:off x="457200" y="1143000"/>
            <a:ext cx="7543800" cy="5016757"/>
          </a:xfrm>
          <a:prstGeom prst="rect">
            <a:avLst/>
          </a:prstGeom>
          <a:noFill/>
        </p:spPr>
        <p:txBody>
          <a:bodyPr wrap="square" rtlCol="0">
            <a:spAutoFit/>
          </a:bodyPr>
          <a:lstStyle/>
          <a:p>
            <a:r>
              <a:rPr lang="en-US" sz="3200" b="1" baseline="30000" dirty="0" smtClean="0"/>
              <a:t>16</a:t>
            </a:r>
            <a:r>
              <a:rPr lang="en-US" sz="3200" b="1" dirty="0" smtClean="0"/>
              <a:t> </a:t>
            </a:r>
            <a:r>
              <a:rPr lang="en-US" sz="3200" b="1" dirty="0"/>
              <a:t>For the Lord himself will descend from heaven with a cry of command, with the voice of an archangel, and with the sound of the trumpet of God. And the dead in Christ will rise first. </a:t>
            </a:r>
            <a:r>
              <a:rPr lang="en-US" sz="3200" b="1" baseline="30000" dirty="0"/>
              <a:t>17</a:t>
            </a:r>
            <a:r>
              <a:rPr lang="en-US" sz="3200" b="1" dirty="0"/>
              <a:t> Then we who are alive, who are left, will be caught up together with them in the clouds to meet the Lord in the air, and so we will always be with the Lord. </a:t>
            </a:r>
            <a:r>
              <a:rPr lang="en-US" sz="3200" b="1" baseline="30000" dirty="0"/>
              <a:t>18</a:t>
            </a:r>
            <a:r>
              <a:rPr lang="en-US" sz="3200" b="1" dirty="0"/>
              <a:t> Therefore encourage one another with these words. </a:t>
            </a:r>
          </a:p>
        </p:txBody>
      </p:sp>
    </p:spTree>
    <p:extLst>
      <p:ext uri="{BB962C8B-B14F-4D97-AF65-F5344CB8AC3E}">
        <p14:creationId xmlns:p14="http://schemas.microsoft.com/office/powerpoint/2010/main" val="31220432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lstStyle/>
          <a:p>
            <a:r>
              <a:rPr lang="en-US" dirty="0" smtClean="0"/>
              <a:t>Elders, deacons, and preachers aren’t “untouchable” or “infallible.”</a:t>
            </a:r>
          </a:p>
          <a:p>
            <a:r>
              <a:rPr lang="en-US" dirty="0" smtClean="0"/>
              <a:t>Acts 20:28–30</a:t>
            </a:r>
          </a:p>
          <a:p>
            <a:r>
              <a:rPr lang="en-US" dirty="0" smtClean="0"/>
              <a:t>Galatians 2:11–14</a:t>
            </a:r>
            <a:endParaRPr lang="en-US" dirty="0"/>
          </a:p>
        </p:txBody>
      </p:sp>
    </p:spTree>
    <p:extLst>
      <p:ext uri="{BB962C8B-B14F-4D97-AF65-F5344CB8AC3E}">
        <p14:creationId xmlns:p14="http://schemas.microsoft.com/office/powerpoint/2010/main" val="104086575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handle issues with </a:t>
            </a:r>
            <a:br>
              <a:rPr lang="en-US" dirty="0" smtClean="0"/>
            </a:br>
            <a:r>
              <a:rPr lang="en-US" dirty="0" smtClean="0"/>
              <a:t>those in leadership positions?</a:t>
            </a:r>
            <a:endParaRPr lang="en-US" dirty="0"/>
          </a:p>
        </p:txBody>
      </p:sp>
      <p:sp>
        <p:nvSpPr>
          <p:cNvPr id="3" name="Content Placeholder 2"/>
          <p:cNvSpPr>
            <a:spLocks noGrp="1"/>
          </p:cNvSpPr>
          <p:nvPr>
            <p:ph idx="1"/>
          </p:nvPr>
        </p:nvSpPr>
        <p:spPr/>
        <p:txBody>
          <a:bodyPr/>
          <a:lstStyle/>
          <a:p>
            <a:r>
              <a:rPr lang="en-US" dirty="0" smtClean="0"/>
              <a:t>1 Timothy 5:17–20</a:t>
            </a:r>
          </a:p>
          <a:p>
            <a:r>
              <a:rPr lang="en-US" dirty="0" smtClean="0"/>
              <a:t>Matthew 5:23–26; 18:15–17</a:t>
            </a:r>
          </a:p>
        </p:txBody>
      </p:sp>
    </p:spTree>
    <p:extLst>
      <p:ext uri="{BB962C8B-B14F-4D97-AF65-F5344CB8AC3E}">
        <p14:creationId xmlns:p14="http://schemas.microsoft.com/office/powerpoint/2010/main" val="111340645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pattern?</a:t>
            </a:r>
            <a:endParaRPr lang="en-US" dirty="0"/>
          </a:p>
        </p:txBody>
      </p:sp>
      <p:sp>
        <p:nvSpPr>
          <p:cNvPr id="3" name="Content Placeholder 2"/>
          <p:cNvSpPr>
            <a:spLocks noGrp="1"/>
          </p:cNvSpPr>
          <p:nvPr>
            <p:ph idx="1"/>
          </p:nvPr>
        </p:nvSpPr>
        <p:spPr/>
        <p:txBody>
          <a:bodyPr>
            <a:normAutofit lnSpcReduction="10000"/>
          </a:bodyPr>
          <a:lstStyle/>
          <a:p>
            <a:r>
              <a:rPr lang="en-US" dirty="0"/>
              <a:t>Resolve conflicts.</a:t>
            </a:r>
          </a:p>
          <a:p>
            <a:r>
              <a:rPr lang="en-US" dirty="0"/>
              <a:t>Go to the brother alone.</a:t>
            </a:r>
          </a:p>
          <a:p>
            <a:r>
              <a:rPr lang="en-US" dirty="0"/>
              <a:t>If he refuses to repent, take two or three witnesses the second time. </a:t>
            </a:r>
          </a:p>
          <a:p>
            <a:r>
              <a:rPr lang="en-US" dirty="0"/>
              <a:t>If he still refuses, go to the church. </a:t>
            </a:r>
            <a:endParaRPr lang="en-US" dirty="0" smtClean="0"/>
          </a:p>
          <a:p>
            <a:pPr lvl="1"/>
            <a:r>
              <a:rPr lang="en-US" dirty="0" smtClean="0"/>
              <a:t>1 Timothy 5:19 seems to fit into this third phase of the pattern. </a:t>
            </a:r>
          </a:p>
          <a:p>
            <a:pPr lvl="1"/>
            <a:r>
              <a:rPr lang="en-US" dirty="0" smtClean="0"/>
              <a:t>It is more instructions to Timothy on whether to admit, or listen to, a </a:t>
            </a:r>
            <a:r>
              <a:rPr lang="en-US" smtClean="0"/>
              <a:t>charge brought to him.</a:t>
            </a:r>
            <a:endParaRPr lang="en-US" dirty="0"/>
          </a:p>
          <a:p>
            <a:endParaRPr lang="en-US" dirty="0"/>
          </a:p>
        </p:txBody>
      </p:sp>
    </p:spTree>
    <p:extLst>
      <p:ext uri="{BB962C8B-B14F-4D97-AF65-F5344CB8AC3E}">
        <p14:creationId xmlns:p14="http://schemas.microsoft.com/office/powerpoint/2010/main" val="58124947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2069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67309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6491913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7162800" cy="1938992"/>
          </a:xfrm>
          <a:prstGeom prst="rect">
            <a:avLst/>
          </a:prstGeom>
          <a:noFill/>
        </p:spPr>
        <p:txBody>
          <a:bodyPr wrap="square" rtlCol="0">
            <a:spAutoFit/>
          </a:bodyPr>
          <a:lstStyle/>
          <a:p>
            <a:pPr algn="ctr"/>
            <a:r>
              <a:rPr lang="en-US" sz="4000" b="1" dirty="0" smtClean="0">
                <a:solidFill>
                  <a:srgbClr val="0070C0"/>
                </a:solidFill>
              </a:rPr>
              <a:t>Is it correct to say when a Christian has passed away that they have gone to heaven?</a:t>
            </a:r>
            <a:endParaRPr lang="en-US" sz="4000" dirty="0">
              <a:solidFill>
                <a:srgbClr val="0070C0"/>
              </a:solidFill>
            </a:endParaRPr>
          </a:p>
        </p:txBody>
      </p:sp>
    </p:spTree>
    <p:extLst>
      <p:ext uri="{BB962C8B-B14F-4D97-AF65-F5344CB8AC3E}">
        <p14:creationId xmlns:p14="http://schemas.microsoft.com/office/powerpoint/2010/main" val="168705758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do we go when we die?</a:t>
            </a:r>
            <a:endParaRPr lang="en-US" dirty="0"/>
          </a:p>
        </p:txBody>
      </p:sp>
      <p:sp>
        <p:nvSpPr>
          <p:cNvPr id="5" name="Content Placeholder 4"/>
          <p:cNvSpPr>
            <a:spLocks noGrp="1"/>
          </p:cNvSpPr>
          <p:nvPr>
            <p:ph idx="1"/>
          </p:nvPr>
        </p:nvSpPr>
        <p:spPr/>
        <p:txBody>
          <a:bodyPr/>
          <a:lstStyle/>
          <a:p>
            <a:r>
              <a:rPr lang="en-US" dirty="0" smtClean="0"/>
              <a:t>Hades</a:t>
            </a:r>
          </a:p>
          <a:p>
            <a:pPr lvl="1"/>
            <a:r>
              <a:rPr lang="en-US" dirty="0" smtClean="0"/>
              <a:t>Genesis 37:5</a:t>
            </a:r>
          </a:p>
          <a:p>
            <a:pPr lvl="1"/>
            <a:r>
              <a:rPr lang="en-US" dirty="0" smtClean="0"/>
              <a:t>Translated in KJV as “hell” incorrectly 35 times.</a:t>
            </a:r>
          </a:p>
          <a:p>
            <a:r>
              <a:rPr lang="en-US" dirty="0" smtClean="0"/>
              <a:t>Jesus spoke about Hades.</a:t>
            </a:r>
          </a:p>
          <a:p>
            <a:pPr lvl="1"/>
            <a:r>
              <a:rPr lang="en-US" dirty="0" smtClean="0"/>
              <a:t>Luke 23:39–43; John 2:18–22</a:t>
            </a:r>
          </a:p>
          <a:p>
            <a:r>
              <a:rPr lang="en-US" dirty="0" smtClean="0"/>
              <a:t>Peter referenced Jesus being in Hades.</a:t>
            </a:r>
          </a:p>
          <a:p>
            <a:pPr lvl="1"/>
            <a:r>
              <a:rPr lang="en-US" dirty="0" smtClean="0"/>
              <a:t>Acts 2:25–28</a:t>
            </a:r>
            <a:endParaRPr lang="en-US" dirty="0"/>
          </a:p>
        </p:txBody>
      </p:sp>
    </p:spTree>
    <p:extLst>
      <p:ext uri="{BB962C8B-B14F-4D97-AF65-F5344CB8AC3E}">
        <p14:creationId xmlns:p14="http://schemas.microsoft.com/office/powerpoint/2010/main" val="133111423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16:19–31</a:t>
            </a:r>
            <a:endParaRPr lang="en-US" dirty="0"/>
          </a:p>
        </p:txBody>
      </p:sp>
      <p:sp>
        <p:nvSpPr>
          <p:cNvPr id="3" name="Content Placeholder 2"/>
          <p:cNvSpPr>
            <a:spLocks noGrp="1"/>
          </p:cNvSpPr>
          <p:nvPr>
            <p:ph idx="1"/>
          </p:nvPr>
        </p:nvSpPr>
        <p:spPr/>
        <p:txBody>
          <a:bodyPr/>
          <a:lstStyle/>
          <a:p>
            <a:r>
              <a:rPr lang="en-US" dirty="0" smtClean="0"/>
              <a:t>There are two divisions in Hades.</a:t>
            </a:r>
          </a:p>
          <a:p>
            <a:pPr lvl="1"/>
            <a:r>
              <a:rPr lang="en-US" dirty="0" smtClean="0"/>
              <a:t>Paradise. </a:t>
            </a:r>
          </a:p>
          <a:p>
            <a:pPr lvl="1"/>
            <a:r>
              <a:rPr lang="en-US" dirty="0" smtClean="0"/>
              <a:t>Torment.</a:t>
            </a:r>
          </a:p>
          <a:p>
            <a:r>
              <a:rPr lang="en-US" dirty="0" smtClean="0"/>
              <a:t>Torment and Paradise are not Heaven and Hell.</a:t>
            </a:r>
          </a:p>
          <a:p>
            <a:r>
              <a:rPr lang="en-US" dirty="0" smtClean="0"/>
              <a:t>There is a finality.</a:t>
            </a:r>
          </a:p>
        </p:txBody>
      </p:sp>
    </p:spTree>
    <p:extLst>
      <p:ext uri="{BB962C8B-B14F-4D97-AF65-F5344CB8AC3E}">
        <p14:creationId xmlns:p14="http://schemas.microsoft.com/office/powerpoint/2010/main" val="331495909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Day</a:t>
            </a:r>
            <a:endParaRPr lang="en-US" dirty="0"/>
          </a:p>
        </p:txBody>
      </p:sp>
      <p:sp>
        <p:nvSpPr>
          <p:cNvPr id="3" name="Content Placeholder 2"/>
          <p:cNvSpPr>
            <a:spLocks noGrp="1"/>
          </p:cNvSpPr>
          <p:nvPr>
            <p:ph idx="1"/>
          </p:nvPr>
        </p:nvSpPr>
        <p:spPr/>
        <p:txBody>
          <a:bodyPr/>
          <a:lstStyle/>
          <a:p>
            <a:r>
              <a:rPr lang="en-US" dirty="0" smtClean="0"/>
              <a:t>1 Thessalonians 4:13–18</a:t>
            </a:r>
          </a:p>
          <a:p>
            <a:r>
              <a:rPr lang="en-US" dirty="0" smtClean="0"/>
              <a:t>Matthew 25:31–46</a:t>
            </a:r>
            <a:endParaRPr lang="en-US" dirty="0"/>
          </a:p>
        </p:txBody>
      </p:sp>
    </p:spTree>
    <p:extLst>
      <p:ext uri="{BB962C8B-B14F-4D97-AF65-F5344CB8AC3E}">
        <p14:creationId xmlns:p14="http://schemas.microsoft.com/office/powerpoint/2010/main" val="256258738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make that judgment?</a:t>
            </a:r>
            <a:endParaRPr lang="en-US" dirty="0"/>
          </a:p>
        </p:txBody>
      </p:sp>
      <p:sp>
        <p:nvSpPr>
          <p:cNvPr id="3" name="Content Placeholder 2"/>
          <p:cNvSpPr>
            <a:spLocks noGrp="1"/>
          </p:cNvSpPr>
          <p:nvPr>
            <p:ph idx="1"/>
          </p:nvPr>
        </p:nvSpPr>
        <p:spPr/>
        <p:txBody>
          <a:bodyPr/>
          <a:lstStyle/>
          <a:p>
            <a:r>
              <a:rPr lang="en-US" dirty="0" smtClean="0"/>
              <a:t>Ecclesiastes 12:13–14</a:t>
            </a:r>
          </a:p>
          <a:p>
            <a:r>
              <a:rPr lang="en-US" dirty="0" smtClean="0"/>
              <a:t>Such statements should be avoided because they reflect falsehoods. They just aren’t biblically correct. </a:t>
            </a:r>
            <a:endParaRPr lang="en-US" dirty="0"/>
          </a:p>
        </p:txBody>
      </p:sp>
    </p:spTree>
    <p:extLst>
      <p:ext uri="{BB962C8B-B14F-4D97-AF65-F5344CB8AC3E}">
        <p14:creationId xmlns:p14="http://schemas.microsoft.com/office/powerpoint/2010/main" val="345012509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371600"/>
            <a:ext cx="7162800" cy="3416320"/>
          </a:xfrm>
          <a:prstGeom prst="rect">
            <a:avLst/>
          </a:prstGeom>
          <a:noFill/>
        </p:spPr>
        <p:txBody>
          <a:bodyPr wrap="square" rtlCol="0">
            <a:spAutoFit/>
          </a:bodyPr>
          <a:lstStyle/>
          <a:p>
            <a:pPr algn="ctr"/>
            <a:r>
              <a:rPr lang="en-US" sz="5400" b="1" dirty="0" smtClean="0">
                <a:solidFill>
                  <a:srgbClr val="0070C0"/>
                </a:solidFill>
              </a:rPr>
              <a:t>If I have an issue with the preacher, deacon, or elder how do I handle it scripturally?</a:t>
            </a:r>
            <a:endParaRPr lang="en-US" sz="5400" dirty="0">
              <a:solidFill>
                <a:srgbClr val="0070C0"/>
              </a:solidFill>
            </a:endParaRPr>
          </a:p>
        </p:txBody>
      </p:sp>
    </p:spTree>
    <p:extLst>
      <p:ext uri="{BB962C8B-B14F-4D97-AF65-F5344CB8AC3E}">
        <p14:creationId xmlns:p14="http://schemas.microsoft.com/office/powerpoint/2010/main" val="361189950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335</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1 Thessalonians 4:16–18 </vt:lpstr>
      <vt:lpstr>PowerPoint Presentation</vt:lpstr>
      <vt:lpstr>PowerPoint Presentation</vt:lpstr>
      <vt:lpstr>PowerPoint Presentation</vt:lpstr>
      <vt:lpstr>Where do we go when we die?</vt:lpstr>
      <vt:lpstr>Luke 16:19–31</vt:lpstr>
      <vt:lpstr>Judgment Day</vt:lpstr>
      <vt:lpstr>Can we make that judgment?</vt:lpstr>
      <vt:lpstr>PowerPoint Presentation</vt:lpstr>
      <vt:lpstr>Leadership</vt:lpstr>
      <vt:lpstr>How do we handle issues with  those in leadership positions?</vt:lpstr>
      <vt:lpstr>What is the pattern?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cp:lastModifiedBy>
  <cp:revision>12</cp:revision>
  <dcterms:created xsi:type="dcterms:W3CDTF">2013-03-31T11:28:29Z</dcterms:created>
  <dcterms:modified xsi:type="dcterms:W3CDTF">2013-12-29T15:05:01Z</dcterms:modified>
</cp:coreProperties>
</file>