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70" r:id="rId3"/>
    <p:sldId id="257" r:id="rId4"/>
    <p:sldId id="258" r:id="rId5"/>
    <p:sldId id="297" r:id="rId6"/>
    <p:sldId id="298" r:id="rId7"/>
    <p:sldId id="301" r:id="rId8"/>
    <p:sldId id="302" r:id="rId9"/>
    <p:sldId id="300" r:id="rId10"/>
    <p:sldId id="299" r:id="rId11"/>
    <p:sldId id="260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23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2BC89-4496-4DD7-A5AB-EFF5241EF90B}" type="datetimeFigureOut">
              <a:rPr lang="en-US" smtClean="0"/>
              <a:t>12/22/2013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43C1D-3129-4F88-AB4B-1756B1D88D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366102"/>
      </p:ext>
    </p:extLst>
  </p:cSld>
  <p:clrMapOvr>
    <a:masterClrMapping/>
  </p:clrMapOvr>
  <p:transition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2BC89-4496-4DD7-A5AB-EFF5241EF90B}" type="datetimeFigureOut">
              <a:rPr lang="en-US" smtClean="0"/>
              <a:t>12/22/2013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43C1D-3129-4F88-AB4B-1756B1D88D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801759"/>
      </p:ext>
    </p:extLst>
  </p:cSld>
  <p:clrMapOvr>
    <a:masterClrMapping/>
  </p:clrMapOvr>
  <p:transition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2BC89-4496-4DD7-A5AB-EFF5241EF90B}" type="datetimeFigureOut">
              <a:rPr lang="en-US" smtClean="0"/>
              <a:t>12/22/2013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43C1D-3129-4F88-AB4B-1756B1D88D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8193609"/>
      </p:ext>
    </p:extLst>
  </p:cSld>
  <p:clrMapOvr>
    <a:masterClrMapping/>
  </p:clrMapOvr>
  <p:transition>
    <p:wip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2BC89-4496-4DD7-A5AB-EFF5241EF90B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12/22/2013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43C1D-3129-4F88-AB4B-1756B1D88DC4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92866272"/>
      </p:ext>
    </p:extLst>
  </p:cSld>
  <p:clrMapOvr>
    <a:masterClrMapping/>
  </p:clrMapOvr>
  <p:transition>
    <p:wip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2BC89-4496-4DD7-A5AB-EFF5241EF90B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12/22/2013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43C1D-3129-4F88-AB4B-1756B1D88DC4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66212295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2BC89-4496-4DD7-A5AB-EFF5241EF90B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12/22/2013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43C1D-3129-4F88-AB4B-1756B1D88DC4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283953897"/>
      </p:ext>
    </p:extLst>
  </p:cSld>
  <p:clrMapOvr>
    <a:masterClrMapping/>
  </p:clrMapOvr>
  <p:transition>
    <p:wip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2BC89-4496-4DD7-A5AB-EFF5241EF90B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12/22/2013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43C1D-3129-4F88-AB4B-1756B1D88DC4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96328735"/>
      </p:ext>
    </p:extLst>
  </p:cSld>
  <p:clrMapOvr>
    <a:masterClrMapping/>
  </p:clrMapOvr>
  <p:transition>
    <p:wip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2BC89-4496-4DD7-A5AB-EFF5241EF90B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12/22/2013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43C1D-3129-4F88-AB4B-1756B1D88DC4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26060315"/>
      </p:ext>
    </p:extLst>
  </p:cSld>
  <p:clrMapOvr>
    <a:masterClrMapping/>
  </p:clrMapOvr>
  <p:transition>
    <p:wip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2BC89-4496-4DD7-A5AB-EFF5241EF90B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12/22/2013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43C1D-3129-4F88-AB4B-1756B1D88DC4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81470162"/>
      </p:ext>
    </p:extLst>
  </p:cSld>
  <p:clrMapOvr>
    <a:masterClrMapping/>
  </p:clrMapOvr>
  <p:transition>
    <p:wip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2BC89-4496-4DD7-A5AB-EFF5241EF90B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12/22/2013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43C1D-3129-4F88-AB4B-1756B1D88DC4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6863045"/>
      </p:ext>
    </p:extLst>
  </p:cSld>
  <p:clrMapOvr>
    <a:masterClrMapping/>
  </p:clrMapOvr>
  <p:transition>
    <p:wip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2BC89-4496-4DD7-A5AB-EFF5241EF90B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12/22/2013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43C1D-3129-4F88-AB4B-1756B1D88DC4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340881747"/>
      </p:ext>
    </p:extLst>
  </p:cSld>
  <p:clrMapOvr>
    <a:masterClrMapping/>
  </p:clrMapOvr>
  <p:transition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2BC89-4496-4DD7-A5AB-EFF5241EF90B}" type="datetimeFigureOut">
              <a:rPr lang="en-US" smtClean="0"/>
              <a:t>12/22/2013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43C1D-3129-4F88-AB4B-1756B1D88D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284163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2BC89-4496-4DD7-A5AB-EFF5241EF90B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12/22/2013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43C1D-3129-4F88-AB4B-1756B1D88DC4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73841366"/>
      </p:ext>
    </p:extLst>
  </p:cSld>
  <p:clrMapOvr>
    <a:masterClrMapping/>
  </p:clrMapOvr>
  <p:transition>
    <p:wip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2BC89-4496-4DD7-A5AB-EFF5241EF90B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12/22/2013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43C1D-3129-4F88-AB4B-1756B1D88DC4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345761681"/>
      </p:ext>
    </p:extLst>
  </p:cSld>
  <p:clrMapOvr>
    <a:masterClrMapping/>
  </p:clrMapOvr>
  <p:transition>
    <p:wip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2BC89-4496-4DD7-A5AB-EFF5241EF90B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12/22/2013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43C1D-3129-4F88-AB4B-1756B1D88DC4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36428723"/>
      </p:ext>
    </p:extLst>
  </p:cSld>
  <p:clrMapOvr>
    <a:masterClrMapping/>
  </p:clrMapOvr>
  <p:transition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2BC89-4496-4DD7-A5AB-EFF5241EF90B}" type="datetimeFigureOut">
              <a:rPr lang="en-US" smtClean="0"/>
              <a:t>12/22/2013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43C1D-3129-4F88-AB4B-1756B1D88D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1044219"/>
      </p:ext>
    </p:extLst>
  </p:cSld>
  <p:clrMapOvr>
    <a:masterClrMapping/>
  </p:clrMapOvr>
  <p:transition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2BC89-4496-4DD7-A5AB-EFF5241EF90B}" type="datetimeFigureOut">
              <a:rPr lang="en-US" smtClean="0"/>
              <a:t>12/22/2013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43C1D-3129-4F88-AB4B-1756B1D88D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166205"/>
      </p:ext>
    </p:extLst>
  </p:cSld>
  <p:clrMapOvr>
    <a:masterClrMapping/>
  </p:clrMapOvr>
  <p:transition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2BC89-4496-4DD7-A5AB-EFF5241EF90B}" type="datetimeFigureOut">
              <a:rPr lang="en-US" smtClean="0"/>
              <a:t>12/22/2013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43C1D-3129-4F88-AB4B-1756B1D88D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2603497"/>
      </p:ext>
    </p:extLst>
  </p:cSld>
  <p:clrMapOvr>
    <a:masterClrMapping/>
  </p:clrMapOvr>
  <p:transition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2BC89-4496-4DD7-A5AB-EFF5241EF90B}" type="datetimeFigureOut">
              <a:rPr lang="en-US" smtClean="0"/>
              <a:t>12/22/2013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43C1D-3129-4F88-AB4B-1756B1D88D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8805855"/>
      </p:ext>
    </p:extLst>
  </p:cSld>
  <p:clrMapOvr>
    <a:masterClrMapping/>
  </p:clrMapOvr>
  <p:transition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2BC89-4496-4DD7-A5AB-EFF5241EF90B}" type="datetimeFigureOut">
              <a:rPr lang="en-US" smtClean="0"/>
              <a:t>12/22/2013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43C1D-3129-4F88-AB4B-1756B1D88D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910941"/>
      </p:ext>
    </p:extLst>
  </p:cSld>
  <p:clrMapOvr>
    <a:masterClrMapping/>
  </p:clrMapOvr>
  <p:transition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2BC89-4496-4DD7-A5AB-EFF5241EF90B}" type="datetimeFigureOut">
              <a:rPr lang="en-US" smtClean="0"/>
              <a:t>12/22/2013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43C1D-3129-4F88-AB4B-1756B1D88D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755372"/>
      </p:ext>
    </p:extLst>
  </p:cSld>
  <p:clrMapOvr>
    <a:masterClrMapping/>
  </p:clrMapOvr>
  <p:transition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2BC89-4496-4DD7-A5AB-EFF5241EF90B}" type="datetimeFigureOut">
              <a:rPr lang="en-US" smtClean="0"/>
              <a:t>12/22/2013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43C1D-3129-4F88-AB4B-1756B1D88D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780084"/>
      </p:ext>
    </p:extLst>
  </p:cSld>
  <p:clrMapOvr>
    <a:masterClrMapping/>
  </p:clrMapOvr>
  <p:transition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E2BC89-4496-4DD7-A5AB-EFF5241EF90B}" type="datetimeFigureOut">
              <a:rPr lang="en-US" smtClean="0"/>
              <a:t>12/22/2013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943C1D-3129-4F88-AB4B-1756B1D88D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295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wipe/>
  </p:transition>
  <p:timing>
    <p:tnLst>
      <p:par>
        <p:cTn id="1" dur="indefinite" restart="never" nodeType="tmRoot"/>
      </p:par>
    </p:tnLst>
  </p:timing>
  <p:txStyles>
    <p:titleStyle>
      <a:lvl1pPr algn="r" defTabSz="914400" rtl="0" eaLnBrk="1" latinLnBrk="0" hangingPunct="1">
        <a:spcBef>
          <a:spcPct val="0"/>
        </a:spcBef>
        <a:buNone/>
        <a:defRPr sz="4400" b="1" kern="1200">
          <a:solidFill>
            <a:schemeClr val="tx1"/>
          </a:solidFill>
          <a:latin typeface="Cambria" pitchFamily="18" charset="0"/>
          <a:ea typeface="+mj-ea"/>
          <a:cs typeface="+mj-cs"/>
        </a:defRPr>
      </a:lvl1pPr>
    </p:titleStyle>
    <p:bodyStyle>
      <a:lvl1pPr marL="342900" indent="-342900" algn="r" defTabSz="914400" rtl="0" eaLnBrk="1" latinLnBrk="0" hangingPunct="1">
        <a:spcBef>
          <a:spcPct val="20000"/>
        </a:spcBef>
        <a:buFont typeface="Arial" pitchFamily="34" charset="0"/>
        <a:buChar char="•"/>
        <a:defRPr sz="3200" b="1" kern="1200">
          <a:solidFill>
            <a:schemeClr val="tx1"/>
          </a:solidFill>
          <a:latin typeface="Cambria" pitchFamily="18" charset="0"/>
          <a:ea typeface="+mn-ea"/>
          <a:cs typeface="+mn-cs"/>
        </a:defRPr>
      </a:lvl1pPr>
      <a:lvl2pPr marL="742950" indent="-285750" algn="r" defTabSz="914400" rtl="0" eaLnBrk="1" latinLnBrk="0" hangingPunct="1">
        <a:spcBef>
          <a:spcPct val="20000"/>
        </a:spcBef>
        <a:buFont typeface="Arial" pitchFamily="34" charset="0"/>
        <a:buChar char="–"/>
        <a:defRPr sz="2800" b="1" kern="1200">
          <a:solidFill>
            <a:schemeClr val="tx1"/>
          </a:solidFill>
          <a:latin typeface="Cambria" pitchFamily="18" charset="0"/>
          <a:ea typeface="+mn-ea"/>
          <a:cs typeface="+mn-cs"/>
        </a:defRPr>
      </a:lvl2pPr>
      <a:lvl3pPr marL="1143000" indent="-228600" algn="r" defTabSz="914400" rtl="0" eaLnBrk="1" latinLnBrk="0" hangingPunct="1">
        <a:spcBef>
          <a:spcPct val="20000"/>
        </a:spcBef>
        <a:buFont typeface="Arial" pitchFamily="34" charset="0"/>
        <a:buChar char="•"/>
        <a:defRPr sz="2400" b="1" kern="1200">
          <a:solidFill>
            <a:schemeClr val="tx1"/>
          </a:solidFill>
          <a:latin typeface="Cambria" pitchFamily="18" charset="0"/>
          <a:ea typeface="+mn-ea"/>
          <a:cs typeface="+mn-cs"/>
        </a:defRPr>
      </a:lvl3pPr>
      <a:lvl4pPr marL="1600200" indent="-228600" algn="r" defTabSz="914400" rtl="0" eaLnBrk="1" latinLnBrk="0" hangingPunct="1">
        <a:spcBef>
          <a:spcPct val="20000"/>
        </a:spcBef>
        <a:buFont typeface="Arial" pitchFamily="34" charset="0"/>
        <a:buChar char="–"/>
        <a:defRPr sz="2000" b="1" kern="1200">
          <a:solidFill>
            <a:schemeClr val="tx1"/>
          </a:solidFill>
          <a:latin typeface="Cambria" pitchFamily="18" charset="0"/>
          <a:ea typeface="+mn-ea"/>
          <a:cs typeface="+mn-cs"/>
        </a:defRPr>
      </a:lvl4pPr>
      <a:lvl5pPr marL="2057400" indent="-228600" algn="r" defTabSz="914400" rtl="0" eaLnBrk="1" latinLnBrk="0" hangingPunct="1">
        <a:spcBef>
          <a:spcPct val="20000"/>
        </a:spcBef>
        <a:buFont typeface="Arial" pitchFamily="34" charset="0"/>
        <a:buChar char="»"/>
        <a:defRPr sz="2000" b="1" kern="1200">
          <a:solidFill>
            <a:schemeClr val="tx1"/>
          </a:solidFill>
          <a:latin typeface="Cambria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E2BC89-4496-4DD7-A5AB-EFF5241EF90B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12/22/2013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943C1D-3129-4F88-AB4B-1756B1D88DC4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9880060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wipe/>
  </p:transition>
  <p:timing>
    <p:tnLst>
      <p:par>
        <p:cTn id="1" dur="indefinite" restart="never" nodeType="tmRoot"/>
      </p:par>
    </p:tnLst>
  </p:timing>
  <p:txStyles>
    <p:titleStyle>
      <a:lvl1pPr algn="r" defTabSz="914400" rtl="0" eaLnBrk="1" latinLnBrk="0" hangingPunct="1">
        <a:spcBef>
          <a:spcPct val="0"/>
        </a:spcBef>
        <a:buNone/>
        <a:defRPr sz="4400" b="1" kern="1200">
          <a:solidFill>
            <a:schemeClr val="tx1"/>
          </a:solidFill>
          <a:latin typeface="Cambria" pitchFamily="18" charset="0"/>
          <a:ea typeface="+mj-ea"/>
          <a:cs typeface="+mj-cs"/>
        </a:defRPr>
      </a:lvl1pPr>
    </p:titleStyle>
    <p:bodyStyle>
      <a:lvl1pPr marL="342900" indent="-342900" algn="r" defTabSz="914400" rtl="0" eaLnBrk="1" latinLnBrk="0" hangingPunct="1">
        <a:spcBef>
          <a:spcPct val="20000"/>
        </a:spcBef>
        <a:buFont typeface="Arial" pitchFamily="34" charset="0"/>
        <a:buChar char="•"/>
        <a:defRPr sz="3200" b="1" kern="1200">
          <a:solidFill>
            <a:schemeClr val="tx1"/>
          </a:solidFill>
          <a:latin typeface="Cambria" pitchFamily="18" charset="0"/>
          <a:ea typeface="+mn-ea"/>
          <a:cs typeface="+mn-cs"/>
        </a:defRPr>
      </a:lvl1pPr>
      <a:lvl2pPr marL="742950" indent="-285750" algn="r" defTabSz="914400" rtl="0" eaLnBrk="1" latinLnBrk="0" hangingPunct="1">
        <a:spcBef>
          <a:spcPct val="20000"/>
        </a:spcBef>
        <a:buFont typeface="Arial" pitchFamily="34" charset="0"/>
        <a:buChar char="–"/>
        <a:defRPr sz="2800" b="1" kern="1200">
          <a:solidFill>
            <a:schemeClr val="tx1"/>
          </a:solidFill>
          <a:latin typeface="Cambria" pitchFamily="18" charset="0"/>
          <a:ea typeface="+mn-ea"/>
          <a:cs typeface="+mn-cs"/>
        </a:defRPr>
      </a:lvl2pPr>
      <a:lvl3pPr marL="1143000" indent="-228600" algn="r" defTabSz="914400" rtl="0" eaLnBrk="1" latinLnBrk="0" hangingPunct="1">
        <a:spcBef>
          <a:spcPct val="20000"/>
        </a:spcBef>
        <a:buFont typeface="Arial" pitchFamily="34" charset="0"/>
        <a:buChar char="•"/>
        <a:defRPr sz="2400" b="1" kern="1200">
          <a:solidFill>
            <a:schemeClr val="tx1"/>
          </a:solidFill>
          <a:latin typeface="Cambria" pitchFamily="18" charset="0"/>
          <a:ea typeface="+mn-ea"/>
          <a:cs typeface="+mn-cs"/>
        </a:defRPr>
      </a:lvl3pPr>
      <a:lvl4pPr marL="1600200" indent="-228600" algn="r" defTabSz="914400" rtl="0" eaLnBrk="1" latinLnBrk="0" hangingPunct="1">
        <a:spcBef>
          <a:spcPct val="20000"/>
        </a:spcBef>
        <a:buFont typeface="Arial" pitchFamily="34" charset="0"/>
        <a:buChar char="–"/>
        <a:defRPr sz="2000" b="1" kern="1200">
          <a:solidFill>
            <a:schemeClr val="tx1"/>
          </a:solidFill>
          <a:latin typeface="Cambria" pitchFamily="18" charset="0"/>
          <a:ea typeface="+mn-ea"/>
          <a:cs typeface="+mn-cs"/>
        </a:defRPr>
      </a:lvl4pPr>
      <a:lvl5pPr marL="2057400" indent="-228600" algn="r" defTabSz="914400" rtl="0" eaLnBrk="1" latinLnBrk="0" hangingPunct="1">
        <a:spcBef>
          <a:spcPct val="20000"/>
        </a:spcBef>
        <a:buFont typeface="Arial" pitchFamily="34" charset="0"/>
        <a:buChar char="»"/>
        <a:defRPr sz="2000" b="1" kern="1200">
          <a:solidFill>
            <a:schemeClr val="tx1"/>
          </a:solidFill>
          <a:latin typeface="Cambria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 smtClean="0"/>
              <a:t>2 Timothy 4:7–8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85800" y="1219200"/>
            <a:ext cx="7848600" cy="45243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600" b="1" baseline="30000" dirty="0" smtClean="0"/>
              <a:t>7</a:t>
            </a:r>
            <a:r>
              <a:rPr lang="en-US" sz="3600" b="1" dirty="0" smtClean="0"/>
              <a:t>I </a:t>
            </a:r>
            <a:r>
              <a:rPr lang="en-US" sz="3600" b="1" dirty="0"/>
              <a:t>have fought the good fight, I have finished the race, I have kept the faith. </a:t>
            </a:r>
            <a:r>
              <a:rPr lang="en-US" sz="3600" b="1" baseline="30000" dirty="0" smtClean="0"/>
              <a:t>8</a:t>
            </a:r>
            <a:r>
              <a:rPr lang="en-US" sz="3600" b="1" dirty="0" smtClean="0"/>
              <a:t>Henceforth </a:t>
            </a:r>
            <a:r>
              <a:rPr lang="en-US" sz="3600" b="1" dirty="0"/>
              <a:t>there is laid up for me the crown of righteousness, which the Lord, the righteous judge, will award to me on that Day, and not </a:t>
            </a:r>
            <a:r>
              <a:rPr lang="en-US" sz="3600" b="1" dirty="0" smtClean="0"/>
              <a:t>only </a:t>
            </a:r>
            <a:r>
              <a:rPr lang="en-US" sz="3600" b="1" dirty="0"/>
              <a:t>to </a:t>
            </a:r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3600" b="1" dirty="0" smtClean="0"/>
              <a:t>me </a:t>
            </a:r>
            <a:r>
              <a:rPr lang="en-US" sz="3600" b="1" dirty="0"/>
              <a:t>but also to all who </a:t>
            </a:r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3600" b="1" dirty="0" smtClean="0"/>
              <a:t>have </a:t>
            </a:r>
            <a:r>
              <a:rPr lang="en-US" sz="3600" b="1" dirty="0"/>
              <a:t>loved his appearing.</a:t>
            </a:r>
          </a:p>
        </p:txBody>
      </p:sp>
    </p:spTree>
    <p:extLst>
      <p:ext uri="{BB962C8B-B14F-4D97-AF65-F5344CB8AC3E}">
        <p14:creationId xmlns:p14="http://schemas.microsoft.com/office/powerpoint/2010/main" val="1062028879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74533305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64527541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12.22.13.finish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4611925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don’t finish. Why?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Pride. </a:t>
            </a:r>
          </a:p>
          <a:p>
            <a:r>
              <a:rPr lang="en-US" dirty="0" smtClean="0"/>
              <a:t>Weariness. </a:t>
            </a:r>
          </a:p>
          <a:p>
            <a:r>
              <a:rPr lang="en-US" dirty="0" smtClean="0"/>
              <a:t>Influence of culture.</a:t>
            </a:r>
          </a:p>
          <a:p>
            <a:r>
              <a:rPr lang="en-US" dirty="0" smtClean="0"/>
              <a:t>Worldliness.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5023400"/>
      </p:ext>
    </p:extLst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Finishing is a choice.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Joshua 24:15</a:t>
            </a:r>
          </a:p>
          <a:p>
            <a:r>
              <a:rPr lang="en-US" dirty="0" smtClean="0"/>
              <a:t>How do we finish strong?</a:t>
            </a:r>
          </a:p>
          <a:p>
            <a:pPr lvl="1"/>
            <a:r>
              <a:rPr lang="en-US" dirty="0" smtClean="0"/>
              <a:t>Desire the finish.</a:t>
            </a:r>
          </a:p>
          <a:p>
            <a:pPr lvl="1"/>
            <a:r>
              <a:rPr lang="en-US" dirty="0" smtClean="0"/>
              <a:t>Train for the finish. </a:t>
            </a:r>
          </a:p>
        </p:txBody>
      </p:sp>
    </p:spTree>
    <p:extLst>
      <p:ext uri="{BB962C8B-B14F-4D97-AF65-F5344CB8AC3E}">
        <p14:creationId xmlns:p14="http://schemas.microsoft.com/office/powerpoint/2010/main" val="3053018136"/>
      </p:ext>
    </p:extLst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228600"/>
            <a:ext cx="4470400" cy="33528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43400" y="3200400"/>
            <a:ext cx="4724400" cy="3543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0765169"/>
      </p:ext>
    </p:extLst>
  </p:cSld>
  <p:clrMapOvr>
    <a:masterClrMapping/>
  </p:clrMapOvr>
  <p:transition>
    <p:wip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00" y="1117600"/>
            <a:ext cx="7239000" cy="4610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1945944"/>
      </p:ext>
    </p:extLst>
  </p:cSld>
  <p:clrMapOvr>
    <a:masterClrMapping/>
  </p:clrMapOvr>
  <p:transition>
    <p:wip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Finishing is a choice.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Joshua 24:15</a:t>
            </a:r>
          </a:p>
          <a:p>
            <a:r>
              <a:rPr lang="en-US" dirty="0" smtClean="0"/>
              <a:t>How do we finish strong?</a:t>
            </a:r>
          </a:p>
          <a:p>
            <a:pPr lvl="1"/>
            <a:r>
              <a:rPr lang="en-US" dirty="0" smtClean="0"/>
              <a:t>Desire the finish.</a:t>
            </a:r>
          </a:p>
          <a:p>
            <a:pPr lvl="1"/>
            <a:r>
              <a:rPr lang="en-US" dirty="0" smtClean="0"/>
              <a:t>Train for the finish. </a:t>
            </a:r>
          </a:p>
          <a:p>
            <a:pPr lvl="1"/>
            <a:r>
              <a:rPr lang="en-US" dirty="0" smtClean="0"/>
              <a:t>Have fellowship with other finishers.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8390752"/>
      </p:ext>
    </p:extLst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When you finish, </a:t>
            </a:r>
            <a:br>
              <a:rPr lang="en-US" dirty="0" smtClean="0"/>
            </a:br>
            <a:r>
              <a:rPr lang="en-US" dirty="0" smtClean="0"/>
              <a:t>heaven is the reward.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Choosing to finish is choosing heaven. </a:t>
            </a:r>
          </a:p>
          <a:p>
            <a:r>
              <a:rPr lang="en-US" dirty="0" smtClean="0"/>
              <a:t>Choosing anything but finishing is choosing anything but heaven.</a:t>
            </a:r>
          </a:p>
          <a:p>
            <a:r>
              <a:rPr lang="en-US" dirty="0" smtClean="0"/>
              <a:t>2 Timothy 4:7–8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3518793"/>
      </p:ext>
    </p:extLst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365</TotalTime>
  <Words>144</Words>
  <Application>Microsoft Office PowerPoint</Application>
  <PresentationFormat>On-screen Show (4:3)</PresentationFormat>
  <Paragraphs>22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Cambria</vt:lpstr>
      <vt:lpstr>Office Theme</vt:lpstr>
      <vt:lpstr>1_Office Theme</vt:lpstr>
      <vt:lpstr>2 Timothy 4:7–8</vt:lpstr>
      <vt:lpstr>PowerPoint Presentation</vt:lpstr>
      <vt:lpstr>PowerPoint Presentation</vt:lpstr>
      <vt:lpstr>Some don’t finish. Why?</vt:lpstr>
      <vt:lpstr>Finishing is a choice.</vt:lpstr>
      <vt:lpstr>PowerPoint Presentation</vt:lpstr>
      <vt:lpstr>PowerPoint Presentation</vt:lpstr>
      <vt:lpstr>Finishing is a choice.</vt:lpstr>
      <vt:lpstr>When you finish,  heaven is the reward.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Owner</dc:creator>
  <cp:lastModifiedBy>BoothR</cp:lastModifiedBy>
  <cp:revision>32</cp:revision>
  <dcterms:created xsi:type="dcterms:W3CDTF">2013-01-27T13:33:57Z</dcterms:created>
  <dcterms:modified xsi:type="dcterms:W3CDTF">2013-12-22T16:53:25Z</dcterms:modified>
</cp:coreProperties>
</file>