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70" autoAdjust="0"/>
  </p:normalViewPr>
  <p:slideViewPr>
    <p:cSldViewPr snapToGrid="0" snapToObjects="1">
      <p:cViewPr varScale="1">
        <p:scale>
          <a:sx n="82" d="100"/>
          <a:sy n="82" d="100"/>
        </p:scale>
        <p:origin x="10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0157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2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4060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5668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692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8766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0606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7554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0140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5940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1181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nt blow off whats god breathed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76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243"/>
            <a:ext cx="8229600" cy="1270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6656"/>
            <a:ext cx="8229600" cy="3879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A188F-4898-894C-AA10-A82DFD58AD3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465D-7EDB-DE44-A735-38F31151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4243"/>
            <a:ext cx="8229600" cy="1105720"/>
          </a:xfrm>
        </p:spPr>
        <p:txBody>
          <a:bodyPr/>
          <a:lstStyle/>
          <a:p>
            <a:r>
              <a:rPr lang="en-US" dirty="0" smtClean="0"/>
              <a:t>Acts 4:36–37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28833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36</a:t>
            </a:r>
            <a:r>
              <a:rPr lang="en-US" sz="3600" b="1" dirty="0"/>
              <a:t> Thus Joseph, who was also called by the apostles Barnabas (which means son of encouragement), a Levite, a native of Cyprus, </a:t>
            </a:r>
            <a:r>
              <a:rPr lang="en-US" sz="3600" b="1" baseline="30000" dirty="0"/>
              <a:t>37</a:t>
            </a:r>
            <a:r>
              <a:rPr lang="en-US" sz="3600" b="1" dirty="0"/>
              <a:t> sold a field that belonged to him and brought the money and laid it at the apostles’ feet. </a:t>
            </a:r>
          </a:p>
        </p:txBody>
      </p:sp>
    </p:spTree>
    <p:extLst>
      <p:ext uri="{BB962C8B-B14F-4D97-AF65-F5344CB8AC3E}">
        <p14:creationId xmlns:p14="http://schemas.microsoft.com/office/powerpoint/2010/main" val="30341723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8632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38877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RNAB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7882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brethren are more important than your possessions.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2:44–45</a:t>
            </a:r>
          </a:p>
          <a:p>
            <a:r>
              <a:rPr lang="en-US" dirty="0" smtClean="0"/>
              <a:t>Acts 4:36–37</a:t>
            </a:r>
          </a:p>
          <a:p>
            <a:r>
              <a:rPr lang="en-US" dirty="0" smtClean="0"/>
              <a:t>Luke 12:15</a:t>
            </a:r>
          </a:p>
          <a:p>
            <a:r>
              <a:rPr lang="en-US" dirty="0" smtClean="0"/>
              <a:t>1 Timothy 6:17–19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6946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get upset when you </a:t>
            </a:r>
            <a:br>
              <a:rPr lang="en-US" dirty="0" smtClean="0"/>
            </a:br>
            <a:r>
              <a:rPr lang="en-US" dirty="0" smtClean="0"/>
              <a:t>don’t get picked.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6:1–6</a:t>
            </a:r>
          </a:p>
          <a:p>
            <a:r>
              <a:rPr lang="en-US" dirty="0" smtClean="0"/>
              <a:t>Acts 4:35–37</a:t>
            </a:r>
          </a:p>
          <a:p>
            <a:r>
              <a:rPr lang="en-US" dirty="0" smtClean="0"/>
              <a:t>Acts 11:22–24</a:t>
            </a:r>
          </a:p>
        </p:txBody>
      </p:sp>
    </p:spTree>
    <p:extLst>
      <p:ext uri="{BB962C8B-B14F-4D97-AF65-F5344CB8AC3E}">
        <p14:creationId xmlns:p14="http://schemas.microsoft.com/office/powerpoint/2010/main" val="98032368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where you are needed.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11:19–21</a:t>
            </a:r>
          </a:p>
          <a:p>
            <a:r>
              <a:rPr lang="en-US" dirty="0" smtClean="0"/>
              <a:t>Acts 13:2–3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8116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 other people.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11:22–23</a:t>
            </a:r>
          </a:p>
          <a:p>
            <a:r>
              <a:rPr lang="en-US" dirty="0" smtClean="0"/>
              <a:t>Acts 11:25–26</a:t>
            </a:r>
          </a:p>
          <a:p>
            <a:r>
              <a:rPr lang="en-US" dirty="0" smtClean="0"/>
              <a:t>Acts 9:26–28</a:t>
            </a:r>
          </a:p>
        </p:txBody>
      </p:sp>
    </p:spTree>
    <p:extLst>
      <p:ext uri="{BB962C8B-B14F-4D97-AF65-F5344CB8AC3E}">
        <p14:creationId xmlns:p14="http://schemas.microsoft.com/office/powerpoint/2010/main" val="209476880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patient with others.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13:4–6</a:t>
            </a:r>
          </a:p>
          <a:p>
            <a:r>
              <a:rPr lang="en-US" dirty="0" smtClean="0"/>
              <a:t>Acts 13:13</a:t>
            </a:r>
          </a:p>
          <a:p>
            <a:r>
              <a:rPr lang="en-US" dirty="0" smtClean="0"/>
              <a:t>Acts 15:36–41</a:t>
            </a:r>
          </a:p>
          <a:p>
            <a:r>
              <a:rPr lang="en-US" dirty="0" smtClean="0"/>
              <a:t>2 Timothy 4:9–11</a:t>
            </a:r>
          </a:p>
          <a:p>
            <a:r>
              <a:rPr lang="en-US" dirty="0" smtClean="0"/>
              <a:t>2 Timothy 4:1–2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914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what is right, no matter what anyone else thinks of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2:11–14</a:t>
            </a:r>
          </a:p>
          <a:p>
            <a:r>
              <a:rPr lang="en-US" dirty="0" smtClean="0"/>
              <a:t>Even Barnabas had a moment of weakness.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874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Acts 4:36–37</vt:lpstr>
      <vt:lpstr>PowerPoint Presentation</vt:lpstr>
      <vt:lpstr>PowerPoint Presentation</vt:lpstr>
      <vt:lpstr>Your brethren are more important than your possessions.</vt:lpstr>
      <vt:lpstr>Don’t get upset when you  don’t get picked.</vt:lpstr>
      <vt:lpstr>Go where you are needed.</vt:lpstr>
      <vt:lpstr>Empower other people. </vt:lpstr>
      <vt:lpstr>Be patient with others. </vt:lpstr>
      <vt:lpstr>Do what is right, no matter what anyone else thinks of it.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BoothR</cp:lastModifiedBy>
  <cp:revision>2</cp:revision>
  <dcterms:created xsi:type="dcterms:W3CDTF">2013-12-15T12:14:21Z</dcterms:created>
  <dcterms:modified xsi:type="dcterms:W3CDTF">2013-12-15T15:59:23Z</dcterms:modified>
</cp:coreProperties>
</file>