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22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199599"/>
      </p:ext>
    </p:extLst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196131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8340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244764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63944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05229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21782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483970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72041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79579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61683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rbidden_c_nt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B6724-39F3-414B-BE33-976E995D0B69}" type="datetimeFigureOut">
              <a:rPr lang="en-US" smtClean="0"/>
              <a:t>12/15/2013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6ACB-6E6D-E245-9E9A-C0631A8D64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42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righ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r" defTabSz="457200" rtl="0" eaLnBrk="1" latinLnBrk="0" hangingPunct="1">
        <a:spcBef>
          <a:spcPct val="0"/>
        </a:spcBef>
        <a:buNone/>
        <a:defRPr sz="4400" b="1" kern="1200">
          <a:solidFill>
            <a:srgbClr val="482203"/>
          </a:solidFill>
          <a:latin typeface="Cambria"/>
          <a:ea typeface="+mj-ea"/>
          <a:cs typeface="Cambria"/>
        </a:defRPr>
      </a:lvl1pPr>
    </p:titleStyle>
    <p:bodyStyle>
      <a:lvl1pPr marL="342900" indent="-342900" algn="r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482203"/>
          </a:solidFill>
          <a:latin typeface="Cambria"/>
          <a:ea typeface="+mn-ea"/>
          <a:cs typeface="Cambria"/>
        </a:defRPr>
      </a:lvl1pPr>
      <a:lvl2pPr marL="742950" indent="-285750" algn="r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482203"/>
          </a:solidFill>
          <a:latin typeface="Cambria"/>
          <a:ea typeface="+mn-ea"/>
          <a:cs typeface="Cambria"/>
        </a:defRPr>
      </a:lvl2pPr>
      <a:lvl3pPr marL="1143000" indent="-228600" algn="r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482203"/>
          </a:solidFill>
          <a:latin typeface="Cambria"/>
          <a:ea typeface="+mn-ea"/>
          <a:cs typeface="Cambria"/>
        </a:defRPr>
      </a:lvl3pPr>
      <a:lvl4pPr marL="1600200" indent="-228600" algn="r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482203"/>
          </a:solidFill>
          <a:latin typeface="Cambria"/>
          <a:ea typeface="+mn-ea"/>
          <a:cs typeface="Cambria"/>
        </a:defRPr>
      </a:lvl4pPr>
      <a:lvl5pPr marL="2057400" indent="-228600" algn="r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482203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0737"/>
          </a:xfrm>
        </p:spPr>
        <p:txBody>
          <a:bodyPr/>
          <a:lstStyle/>
          <a:p>
            <a:r>
              <a:rPr lang="en-US" dirty="0" smtClean="0"/>
              <a:t>Matthew 19:7–8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381125" y="1397000"/>
            <a:ext cx="73056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baseline="30000" dirty="0">
                <a:latin typeface="Cambria"/>
                <a:cs typeface="Cambria"/>
              </a:rPr>
              <a:t>7</a:t>
            </a:r>
            <a:r>
              <a:rPr lang="en-US" sz="3200" b="1" dirty="0">
                <a:latin typeface="Cambria"/>
                <a:cs typeface="Cambria"/>
              </a:rPr>
              <a:t> They said to him, “Why then did Moses command one to give a certificate of divorce and to send her away?” </a:t>
            </a:r>
            <a:r>
              <a:rPr lang="en-US" sz="3200" b="1" baseline="30000" dirty="0">
                <a:latin typeface="Cambria"/>
                <a:cs typeface="Cambria"/>
              </a:rPr>
              <a:t>8</a:t>
            </a:r>
            <a:r>
              <a:rPr lang="en-US" sz="3200" b="1" dirty="0">
                <a:latin typeface="Cambria"/>
                <a:cs typeface="Cambria"/>
              </a:rPr>
              <a:t> He said to them, “Because of your hardness of heart Moses allowed you to divorce your wives, but from the </a:t>
            </a:r>
            <a:r>
              <a:rPr lang="en-US" sz="3200" b="1" dirty="0" smtClean="0">
                <a:latin typeface="Cambria"/>
                <a:cs typeface="Cambria"/>
              </a:rPr>
              <a:t>beginning</a:t>
            </a:r>
            <a:r>
              <a:rPr lang="en-US" sz="3200" b="1" dirty="0">
                <a:latin typeface="Cambria"/>
                <a:cs typeface="Cambria"/>
              </a:rPr>
              <a:t> </a:t>
            </a:r>
            <a:r>
              <a:rPr lang="en-US" sz="3200" b="1" dirty="0" smtClean="0">
                <a:latin typeface="Cambria"/>
                <a:cs typeface="Cambria"/>
              </a:rPr>
              <a:t>it </a:t>
            </a:r>
            <a:r>
              <a:rPr lang="en-US" sz="3200" b="1" dirty="0">
                <a:latin typeface="Cambria"/>
                <a:cs typeface="Cambria"/>
              </a:rPr>
              <a:t>was not so. </a:t>
            </a:r>
          </a:p>
        </p:txBody>
      </p:sp>
    </p:spTree>
    <p:extLst>
      <p:ext uri="{BB962C8B-B14F-4D97-AF65-F5344CB8AC3E}">
        <p14:creationId xmlns:p14="http://schemas.microsoft.com/office/powerpoint/2010/main" val="2302926267"/>
      </p:ext>
    </p:extLst>
  </p:cSld>
  <p:clrMapOvr>
    <a:masterClrMapping/>
  </p:clrMapOvr>
  <p:transition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9080040"/>
      </p:ext>
    </p:extLst>
  </p:cSld>
  <p:clrMapOvr>
    <a:masterClrMapping/>
  </p:clrMapOvr>
  <p:transition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ginnin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645390"/>
      </p:ext>
    </p:extLst>
  </p:cSld>
  <p:clrMapOvr>
    <a:masterClrMapping/>
  </p:clrMapOvr>
  <p:transition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God expected man to marry.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1:26–27</a:t>
            </a:r>
          </a:p>
          <a:p>
            <a:r>
              <a:rPr lang="en-US" dirty="0" smtClean="0"/>
              <a:t>Genesis 2:18–23</a:t>
            </a:r>
          </a:p>
          <a:p>
            <a:r>
              <a:rPr lang="en-US" dirty="0" smtClean="0"/>
              <a:t>Man needed a helper “fit” for him. </a:t>
            </a:r>
          </a:p>
          <a:p>
            <a:r>
              <a:rPr lang="en-US" dirty="0" smtClean="0"/>
              <a:t>Genesis 2:22–25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994731"/>
      </p:ext>
    </p:extLst>
  </p:cSld>
  <p:clrMapOvr>
    <a:masterClrMapping/>
  </p:clrMapOvr>
  <p:transition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God expected man to</a:t>
            </a:r>
            <a:br>
              <a:rPr lang="en-US" dirty="0" smtClean="0"/>
            </a:br>
            <a:r>
              <a:rPr lang="en-US" dirty="0" smtClean="0"/>
              <a:t> raise children.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1:28</a:t>
            </a:r>
          </a:p>
          <a:p>
            <a:r>
              <a:rPr lang="en-US" dirty="0" smtClean="0"/>
              <a:t>Genesis 3:16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59434"/>
      </p:ext>
    </p:extLst>
  </p:cSld>
  <p:clrMapOvr>
    <a:masterClrMapping/>
  </p:clrMapOvr>
  <p:transition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expected man to work.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2:5–9</a:t>
            </a:r>
          </a:p>
          <a:p>
            <a:r>
              <a:rPr lang="en-US" dirty="0" smtClean="0"/>
              <a:t>Genesis 2:15–17</a:t>
            </a:r>
          </a:p>
          <a:p>
            <a:r>
              <a:rPr lang="en-US" dirty="0" smtClean="0"/>
              <a:t>Genesis 1:28–30</a:t>
            </a:r>
          </a:p>
          <a:p>
            <a:r>
              <a:rPr lang="en-US" dirty="0" smtClean="0"/>
              <a:t>Acts 10:13–15</a:t>
            </a:r>
          </a:p>
          <a:p>
            <a:r>
              <a:rPr lang="en-US" dirty="0" smtClean="0"/>
              <a:t>Genesis 3:17–19</a:t>
            </a:r>
          </a:p>
          <a:p>
            <a:r>
              <a:rPr lang="en-US" dirty="0" smtClean="0"/>
              <a:t>2 Thessalonians 3:10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192414"/>
      </p:ext>
    </p:extLst>
  </p:cSld>
  <p:clrMapOvr>
    <a:masterClrMapping/>
  </p:clrMapOvr>
  <p:transition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expected man to rest.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2:1–3</a:t>
            </a:r>
          </a:p>
          <a:p>
            <a:r>
              <a:rPr lang="en-US" dirty="0" smtClean="0"/>
              <a:t>Exodus 2:8–11</a:t>
            </a:r>
          </a:p>
          <a:p>
            <a:r>
              <a:rPr lang="en-US" dirty="0" smtClean="0"/>
              <a:t>Exodus 16:4–5</a:t>
            </a:r>
          </a:p>
          <a:p>
            <a:r>
              <a:rPr lang="en-US" dirty="0" smtClean="0"/>
              <a:t>Leviticus 25:1–5</a:t>
            </a:r>
          </a:p>
          <a:p>
            <a:r>
              <a:rPr lang="en-US" dirty="0" smtClean="0"/>
              <a:t>Mark 2:23–28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41384"/>
      </p:ext>
    </p:extLst>
  </p:cSld>
  <p:clrMapOvr>
    <a:masterClrMapping/>
  </p:clrMapOvr>
  <p:transition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2959100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122</Words>
  <Application>Microsoft Office PowerPoint</Application>
  <PresentationFormat>On-screen Show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</vt:lpstr>
      <vt:lpstr>Office Theme</vt:lpstr>
      <vt:lpstr>Matthew 19:7–8</vt:lpstr>
      <vt:lpstr>PowerPoint Presentation</vt:lpstr>
      <vt:lpstr>PowerPoint Presentation</vt:lpstr>
      <vt:lpstr>God expected man to marry. </vt:lpstr>
      <vt:lpstr>God expected man to  raise children.</vt:lpstr>
      <vt:lpstr>God expected man to work. </vt:lpstr>
      <vt:lpstr>God expected man to rest.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BoothR</cp:lastModifiedBy>
  <cp:revision>3</cp:revision>
  <dcterms:created xsi:type="dcterms:W3CDTF">2013-12-15T11:51:24Z</dcterms:created>
  <dcterms:modified xsi:type="dcterms:W3CDTF">2013-12-15T14:46:05Z</dcterms:modified>
</cp:coreProperties>
</file>