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57" r:id="rId4"/>
    <p:sldId id="258" r:id="rId5"/>
    <p:sldId id="261" r:id="rId6"/>
    <p:sldId id="263" r:id="rId7"/>
    <p:sldId id="262" r:id="rId8"/>
    <p:sldId id="259" r:id="rId9"/>
    <p:sldId id="264" r:id="rId10"/>
    <p:sldId id="265" r:id="rId11"/>
    <p:sldId id="260"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28" y="-4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1A83F-C811-0A4A-8E41-489D0171D68A}"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25D59-EB8C-BF43-9381-C491D23EB0EE}" type="slidenum">
              <a:rPr lang="en-US" smtClean="0"/>
              <a:t>‹#›</a:t>
            </a:fld>
            <a:endParaRPr lang="en-US"/>
          </a:p>
        </p:txBody>
      </p:sp>
    </p:spTree>
    <p:extLst>
      <p:ext uri="{BB962C8B-B14F-4D97-AF65-F5344CB8AC3E}">
        <p14:creationId xmlns:p14="http://schemas.microsoft.com/office/powerpoint/2010/main" val="2796051762"/>
      </p:ext>
    </p:extLst>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1A83F-C811-0A4A-8E41-489D0171D68A}"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25D59-EB8C-BF43-9381-C491D23EB0EE}" type="slidenum">
              <a:rPr lang="en-US" smtClean="0"/>
              <a:t>‹#›</a:t>
            </a:fld>
            <a:endParaRPr lang="en-US"/>
          </a:p>
        </p:txBody>
      </p:sp>
    </p:spTree>
    <p:extLst>
      <p:ext uri="{BB962C8B-B14F-4D97-AF65-F5344CB8AC3E}">
        <p14:creationId xmlns:p14="http://schemas.microsoft.com/office/powerpoint/2010/main" val="3840032444"/>
      </p:ext>
    </p:extLst>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1A83F-C811-0A4A-8E41-489D0171D68A}"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25D59-EB8C-BF43-9381-C491D23EB0EE}" type="slidenum">
              <a:rPr lang="en-US" smtClean="0"/>
              <a:t>‹#›</a:t>
            </a:fld>
            <a:endParaRPr lang="en-US"/>
          </a:p>
        </p:txBody>
      </p:sp>
    </p:spTree>
    <p:extLst>
      <p:ext uri="{BB962C8B-B14F-4D97-AF65-F5344CB8AC3E}">
        <p14:creationId xmlns:p14="http://schemas.microsoft.com/office/powerpoint/2010/main" val="3314316304"/>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1A83F-C811-0A4A-8E41-489D0171D68A}"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25D59-EB8C-BF43-9381-C491D23EB0EE}" type="slidenum">
              <a:rPr lang="en-US" smtClean="0"/>
              <a:t>‹#›</a:t>
            </a:fld>
            <a:endParaRPr lang="en-US"/>
          </a:p>
        </p:txBody>
      </p:sp>
    </p:spTree>
    <p:extLst>
      <p:ext uri="{BB962C8B-B14F-4D97-AF65-F5344CB8AC3E}">
        <p14:creationId xmlns:p14="http://schemas.microsoft.com/office/powerpoint/2010/main" val="4030119480"/>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1A83F-C811-0A4A-8E41-489D0171D68A}"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25D59-EB8C-BF43-9381-C491D23EB0EE}" type="slidenum">
              <a:rPr lang="en-US" smtClean="0"/>
              <a:t>‹#›</a:t>
            </a:fld>
            <a:endParaRPr lang="en-US"/>
          </a:p>
        </p:txBody>
      </p:sp>
    </p:spTree>
    <p:extLst>
      <p:ext uri="{BB962C8B-B14F-4D97-AF65-F5344CB8AC3E}">
        <p14:creationId xmlns:p14="http://schemas.microsoft.com/office/powerpoint/2010/main" val="1520309134"/>
      </p:ext>
    </p:extLst>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From Darkness to Light_t_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3820695" cy="955257"/>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71579"/>
            <a:ext cx="3704389" cy="4361531"/>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5462" y="1871579"/>
            <a:ext cx="3811337" cy="4254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651A83F-C811-0A4A-8E41-489D0171D68A}" type="datetimeFigureOut">
              <a:rPr lang="en-US" smtClean="0"/>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25D59-EB8C-BF43-9381-C491D23EB0EE}" type="slidenum">
              <a:rPr lang="en-US" smtClean="0"/>
              <a:t>‹#›</a:t>
            </a:fld>
            <a:endParaRPr lang="en-US"/>
          </a:p>
        </p:txBody>
      </p:sp>
    </p:spTree>
    <p:extLst>
      <p:ext uri="{BB962C8B-B14F-4D97-AF65-F5344CB8AC3E}">
        <p14:creationId xmlns:p14="http://schemas.microsoft.com/office/powerpoint/2010/main" val="1079679076"/>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From Darkness to Light_t_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374800"/>
            <a:ext cx="3760093" cy="639762"/>
          </a:xfrm>
        </p:spPr>
        <p:txBody>
          <a:bodyPr anchor="b">
            <a:noAutofit/>
          </a:bodyPr>
          <a:lstStyle>
            <a:lvl1pPr marL="0" indent="0">
              <a:buNone/>
              <a:defRPr sz="32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0229"/>
            <a:ext cx="3760093" cy="4275934"/>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54143" y="374800"/>
            <a:ext cx="3732657" cy="6397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54143" y="1850229"/>
            <a:ext cx="3732657" cy="427593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651A83F-C811-0A4A-8E41-489D0171D68A}" type="datetimeFigureOut">
              <a:rPr lang="en-US" smtClean="0"/>
              <a:t>12/1/13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25D59-EB8C-BF43-9381-C491D23EB0EE}" type="slidenum">
              <a:rPr lang="en-US" smtClean="0"/>
              <a:t>‹#›</a:t>
            </a:fld>
            <a:endParaRPr lang="en-US"/>
          </a:p>
        </p:txBody>
      </p:sp>
    </p:spTree>
    <p:extLst>
      <p:ext uri="{BB962C8B-B14F-4D97-AF65-F5344CB8AC3E}">
        <p14:creationId xmlns:p14="http://schemas.microsoft.com/office/powerpoint/2010/main" val="2332806878"/>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1A83F-C811-0A4A-8E41-489D0171D68A}" type="datetimeFigureOut">
              <a:rPr lang="en-US" smtClean="0"/>
              <a:t>12/1/13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25D59-EB8C-BF43-9381-C491D23EB0EE}" type="slidenum">
              <a:rPr lang="en-US" smtClean="0"/>
              <a:t>‹#›</a:t>
            </a:fld>
            <a:endParaRPr lang="en-US"/>
          </a:p>
        </p:txBody>
      </p:sp>
    </p:spTree>
    <p:extLst>
      <p:ext uri="{BB962C8B-B14F-4D97-AF65-F5344CB8AC3E}">
        <p14:creationId xmlns:p14="http://schemas.microsoft.com/office/powerpoint/2010/main" val="614398316"/>
      </p:ext>
    </p:extLst>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1A83F-C811-0A4A-8E41-489D0171D68A}" type="datetimeFigureOut">
              <a:rPr lang="en-US" smtClean="0"/>
              <a:t>12/1/13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25D59-EB8C-BF43-9381-C491D23EB0EE}" type="slidenum">
              <a:rPr lang="en-US" smtClean="0"/>
              <a:t>‹#›</a:t>
            </a:fld>
            <a:endParaRPr lang="en-US"/>
          </a:p>
        </p:txBody>
      </p:sp>
    </p:spTree>
    <p:extLst>
      <p:ext uri="{BB962C8B-B14F-4D97-AF65-F5344CB8AC3E}">
        <p14:creationId xmlns:p14="http://schemas.microsoft.com/office/powerpoint/2010/main" val="1031317318"/>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1A83F-C811-0A4A-8E41-489D0171D68A}" type="datetimeFigureOut">
              <a:rPr lang="en-US" smtClean="0"/>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25D59-EB8C-BF43-9381-C491D23EB0EE}" type="slidenum">
              <a:rPr lang="en-US" smtClean="0"/>
              <a:t>‹#›</a:t>
            </a:fld>
            <a:endParaRPr lang="en-US"/>
          </a:p>
        </p:txBody>
      </p:sp>
    </p:spTree>
    <p:extLst>
      <p:ext uri="{BB962C8B-B14F-4D97-AF65-F5344CB8AC3E}">
        <p14:creationId xmlns:p14="http://schemas.microsoft.com/office/powerpoint/2010/main" val="979977848"/>
      </p:ext>
    </p:extLst>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1A83F-C811-0A4A-8E41-489D0171D68A}" type="datetimeFigureOut">
              <a:rPr lang="en-US" smtClean="0"/>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25D59-EB8C-BF43-9381-C491D23EB0EE}" type="slidenum">
              <a:rPr lang="en-US" smtClean="0"/>
              <a:t>‹#›</a:t>
            </a:fld>
            <a:endParaRPr lang="en-US"/>
          </a:p>
        </p:txBody>
      </p:sp>
    </p:spTree>
    <p:extLst>
      <p:ext uri="{BB962C8B-B14F-4D97-AF65-F5344CB8AC3E}">
        <p14:creationId xmlns:p14="http://schemas.microsoft.com/office/powerpoint/2010/main" val="3477833294"/>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rom Darkness to Light_c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016000" y="274638"/>
            <a:ext cx="71387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16000" y="1600200"/>
            <a:ext cx="71387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1A83F-C811-0A4A-8E41-489D0171D68A}" type="datetimeFigureOut">
              <a:rPr lang="en-US" smtClean="0"/>
              <a:t>12/1/13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25D59-EB8C-BF43-9381-C491D23EB0EE}" type="slidenum">
              <a:rPr lang="en-US" smtClean="0"/>
              <a:t>‹#›</a:t>
            </a:fld>
            <a:endParaRPr lang="en-US"/>
          </a:p>
        </p:txBody>
      </p:sp>
    </p:spTree>
    <p:extLst>
      <p:ext uri="{BB962C8B-B14F-4D97-AF65-F5344CB8AC3E}">
        <p14:creationId xmlns:p14="http://schemas.microsoft.com/office/powerpoint/2010/main" val="130696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000" b="1" kern="1200">
          <a:solidFill>
            <a:schemeClr val="tx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b="1"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b="1"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0" y="274638"/>
            <a:ext cx="7138737" cy="932715"/>
          </a:xfrm>
        </p:spPr>
        <p:txBody>
          <a:bodyPr/>
          <a:lstStyle/>
          <a:p>
            <a:r>
              <a:rPr lang="en-US" dirty="0" smtClean="0"/>
              <a:t>Ephesians 4:20–22</a:t>
            </a:r>
            <a:endParaRPr lang="en-US" dirty="0"/>
          </a:p>
        </p:txBody>
      </p:sp>
      <p:sp>
        <p:nvSpPr>
          <p:cNvPr id="5" name="TextBox 4"/>
          <p:cNvSpPr txBox="1"/>
          <p:nvPr/>
        </p:nvSpPr>
        <p:spPr>
          <a:xfrm>
            <a:off x="1016000" y="1207353"/>
            <a:ext cx="6741397" cy="3108544"/>
          </a:xfrm>
          <a:prstGeom prst="rect">
            <a:avLst/>
          </a:prstGeom>
          <a:noFill/>
        </p:spPr>
        <p:txBody>
          <a:bodyPr wrap="square" rtlCol="0">
            <a:spAutoFit/>
          </a:bodyPr>
          <a:lstStyle/>
          <a:p>
            <a:r>
              <a:rPr lang="en-US" sz="2800" b="1" i="0" u="none" dirty="0" smtClean="0">
                <a:latin typeface="Cambria"/>
                <a:cs typeface="Cambria"/>
              </a:rPr>
              <a:t>20 But that is not the way you learned Christ!— 21 assuming that you have heard about him and were taught in him, as the truth is in Jesus, 22 to put off your old self, which belongs to your former manner of life and is corrupt through deceitful desires, </a:t>
            </a:r>
            <a:endParaRPr lang="en-US" sz="2800" b="1" i="0" u="none" dirty="0" smtClean="0">
              <a:latin typeface="Cambria"/>
              <a:cs typeface="Cambria"/>
            </a:endParaRPr>
          </a:p>
        </p:txBody>
      </p:sp>
    </p:spTree>
    <p:extLst>
      <p:ext uri="{BB962C8B-B14F-4D97-AF65-F5344CB8AC3E}">
        <p14:creationId xmlns:p14="http://schemas.microsoft.com/office/powerpoint/2010/main" val="2988033008"/>
      </p:ext>
    </p:extLst>
  </p:cSld>
  <p:clrMapOvr>
    <a:masterClrMapping/>
  </p:clrMapOvr>
  <p:transition xmlns:p14="http://schemas.microsoft.com/office/powerpoint/2010/mai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dirty="0" smtClean="0"/>
              <a:t>Before</a:t>
            </a:r>
            <a:endParaRPr lang="en-US" dirty="0"/>
          </a:p>
        </p:txBody>
      </p:sp>
      <p:sp>
        <p:nvSpPr>
          <p:cNvPr id="13" name="Content Placeholder 12"/>
          <p:cNvSpPr>
            <a:spLocks noGrp="1"/>
          </p:cNvSpPr>
          <p:nvPr>
            <p:ph sz="half" idx="2"/>
          </p:nvPr>
        </p:nvSpPr>
        <p:spPr/>
        <p:txBody>
          <a:bodyPr/>
          <a:lstStyle/>
          <a:p>
            <a:r>
              <a:rPr lang="en-US" dirty="0" smtClean="0"/>
              <a:t>Lives in vanity.</a:t>
            </a:r>
          </a:p>
          <a:p>
            <a:r>
              <a:rPr lang="en-US" dirty="0" smtClean="0"/>
              <a:t>Lives in ignorance.</a:t>
            </a:r>
          </a:p>
          <a:p>
            <a:r>
              <a:rPr lang="en-US" dirty="0" smtClean="0"/>
              <a:t>Becomes callous.</a:t>
            </a:r>
          </a:p>
          <a:p>
            <a:r>
              <a:rPr lang="en-US" dirty="0" smtClean="0"/>
              <a:t>Becomes immoral.</a:t>
            </a:r>
          </a:p>
        </p:txBody>
      </p:sp>
      <p:sp>
        <p:nvSpPr>
          <p:cNvPr id="14" name="Text Placeholder 13"/>
          <p:cNvSpPr>
            <a:spLocks noGrp="1"/>
          </p:cNvSpPr>
          <p:nvPr>
            <p:ph type="body" sz="quarter" idx="3"/>
          </p:nvPr>
        </p:nvSpPr>
        <p:spPr/>
        <p:txBody>
          <a:bodyPr/>
          <a:lstStyle/>
          <a:p>
            <a:r>
              <a:rPr lang="en-US" dirty="0" smtClean="0"/>
              <a:t>After</a:t>
            </a:r>
            <a:endParaRPr lang="en-US" dirty="0"/>
          </a:p>
        </p:txBody>
      </p:sp>
      <p:sp>
        <p:nvSpPr>
          <p:cNvPr id="15" name="Content Placeholder 14"/>
          <p:cNvSpPr>
            <a:spLocks noGrp="1"/>
          </p:cNvSpPr>
          <p:nvPr>
            <p:ph sz="quarter" idx="4"/>
          </p:nvPr>
        </p:nvSpPr>
        <p:spPr>
          <a:xfrm>
            <a:off x="4954143" y="1850229"/>
            <a:ext cx="4013483" cy="4275934"/>
          </a:xfrm>
        </p:spPr>
        <p:txBody>
          <a:bodyPr/>
          <a:lstStyle/>
          <a:p>
            <a:r>
              <a:rPr lang="en-US" dirty="0" smtClean="0"/>
              <a:t>Has learned Christ.</a:t>
            </a:r>
          </a:p>
          <a:p>
            <a:r>
              <a:rPr lang="en-US" dirty="0" smtClean="0"/>
              <a:t>Has a new standard.</a:t>
            </a:r>
          </a:p>
          <a:p>
            <a:r>
              <a:rPr lang="en-US" dirty="0" smtClean="0"/>
              <a:t>Has a new lifestyle.</a:t>
            </a:r>
          </a:p>
          <a:p>
            <a:r>
              <a:rPr lang="en-US" dirty="0" smtClean="0"/>
              <a:t>Has a new thought process. </a:t>
            </a:r>
            <a:endParaRPr lang="en-US" dirty="0"/>
          </a:p>
        </p:txBody>
      </p:sp>
    </p:spTree>
    <p:extLst>
      <p:ext uri="{BB962C8B-B14F-4D97-AF65-F5344CB8AC3E}">
        <p14:creationId xmlns:p14="http://schemas.microsoft.com/office/powerpoint/2010/main" val="3810752935"/>
      </p:ext>
    </p:extLst>
  </p:cSld>
  <p:clrMapOvr>
    <a:masterClrMapping/>
  </p:clrMapOvr>
  <p:transition xmlns:p14="http://schemas.microsoft.com/office/powerpoint/2010/mai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302691"/>
      </p:ext>
    </p:extLst>
  </p:cSld>
  <p:clrMapOvr>
    <a:masterClrMapping/>
  </p:clrMapOvr>
  <p:transition xmlns:p14="http://schemas.microsoft.com/office/powerpoint/2010/mai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4572000" cy="1477328"/>
          </a:xfrm>
          <a:prstGeom prst="rect">
            <a:avLst/>
          </a:prstGeom>
        </p:spPr>
        <p:txBody>
          <a:bodyPr>
            <a:spAutoFit/>
          </a:bodyPr>
          <a:lstStyle/>
          <a:p>
            <a:r>
              <a:rPr lang="en-US" dirty="0" smtClean="0"/>
              <a:t>Ephesians 4:20–24 (ESV)</a:t>
            </a:r>
          </a:p>
          <a:p>
            <a:r>
              <a:rPr lang="en-US" b="0" i="0" u="none" baseline="30000" dirty="0" smtClean="0"/>
              <a:t>20 But that is not the way you learned Christ!— 21 assuming that you have heard about him and were taught in him, as the truth is in Jesus, 22 to put off your old self, which belongs to your former manner of life and is corrupt through deceitful desires, 23 and to be renewed in the spirit of your minds, 24 and to put on the new self, created after the likeness of God in true righteousness and holiness.</a:t>
            </a:r>
            <a:endParaRPr lang="en-US" b="0" i="0" u="none" baseline="30000" dirty="0" smtClean="0"/>
          </a:p>
        </p:txBody>
      </p:sp>
    </p:spTree>
    <p:extLst>
      <p:ext uri="{BB962C8B-B14F-4D97-AF65-F5344CB8AC3E}">
        <p14:creationId xmlns:p14="http://schemas.microsoft.com/office/powerpoint/2010/main" val="4074327772"/>
      </p:ext>
    </p:extLst>
  </p:cSld>
  <p:clrMapOvr>
    <a:masterClrMapping/>
  </p:clrMapOvr>
  <p:transition xmlns:p14="http://schemas.microsoft.com/office/powerpoint/2010/mai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0" y="274638"/>
            <a:ext cx="7138737" cy="932715"/>
          </a:xfrm>
        </p:spPr>
        <p:txBody>
          <a:bodyPr/>
          <a:lstStyle/>
          <a:p>
            <a:r>
              <a:rPr lang="en-US" dirty="0" smtClean="0"/>
              <a:t>Ephesians 4:23–24</a:t>
            </a:r>
            <a:endParaRPr lang="en-US" dirty="0"/>
          </a:p>
        </p:txBody>
      </p:sp>
      <p:sp>
        <p:nvSpPr>
          <p:cNvPr id="5" name="TextBox 4"/>
          <p:cNvSpPr txBox="1"/>
          <p:nvPr/>
        </p:nvSpPr>
        <p:spPr>
          <a:xfrm>
            <a:off x="1016000" y="1207353"/>
            <a:ext cx="6741397" cy="1815882"/>
          </a:xfrm>
          <a:prstGeom prst="rect">
            <a:avLst/>
          </a:prstGeom>
          <a:noFill/>
        </p:spPr>
        <p:txBody>
          <a:bodyPr wrap="square" rtlCol="0">
            <a:spAutoFit/>
          </a:bodyPr>
          <a:lstStyle/>
          <a:p>
            <a:r>
              <a:rPr lang="en-US" sz="2800" b="1" i="0" u="none" dirty="0" smtClean="0">
                <a:latin typeface="Cambria"/>
                <a:cs typeface="Cambria"/>
              </a:rPr>
              <a:t>23 and to be renewed in the spirit of your minds, 24 and to put on the new self, created after the likeness of God in true righteousness and holiness.</a:t>
            </a:r>
            <a:endParaRPr lang="en-US" sz="2800" b="1" i="0" u="none" dirty="0" smtClean="0">
              <a:latin typeface="Cambria"/>
              <a:cs typeface="Cambria"/>
            </a:endParaRPr>
          </a:p>
        </p:txBody>
      </p:sp>
    </p:spTree>
    <p:extLst>
      <p:ext uri="{BB962C8B-B14F-4D97-AF65-F5344CB8AC3E}">
        <p14:creationId xmlns:p14="http://schemas.microsoft.com/office/powerpoint/2010/main" val="1139339450"/>
      </p:ext>
    </p:extLst>
  </p:cSld>
  <p:clrMapOvr>
    <a:masterClrMapping/>
  </p:clrMapOvr>
  <p:transition xmlns:p14="http://schemas.microsoft.com/office/powerpoint/2010/main">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881184"/>
      </p:ext>
    </p:extLst>
  </p:cSld>
  <p:clrMapOvr>
    <a:masterClrMapping/>
  </p:clrMapOvr>
  <p:transition xmlns:p14="http://schemas.microsoft.com/office/powerpoint/2010/main">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before.af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601280"/>
      </p:ext>
    </p:extLst>
  </p:cSld>
  <p:clrMapOvr>
    <a:masterClrMapping/>
  </p:clrMapOvr>
  <p:transition xmlns:p14="http://schemas.microsoft.com/office/powerpoint/2010/main">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weight-loss-al-ro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774700"/>
            <a:ext cx="7823200" cy="5308600"/>
          </a:xfrm>
          <a:prstGeom prst="rect">
            <a:avLst/>
          </a:prstGeom>
        </p:spPr>
      </p:pic>
    </p:spTree>
    <p:extLst>
      <p:ext uri="{BB962C8B-B14F-4D97-AF65-F5344CB8AC3E}">
        <p14:creationId xmlns:p14="http://schemas.microsoft.com/office/powerpoint/2010/main" val="3800562291"/>
      </p:ext>
    </p:extLst>
  </p:cSld>
  <p:clrMapOvr>
    <a:masterClrMapping/>
  </p:clrMapOvr>
  <p:transition xmlns:p14="http://schemas.microsoft.com/office/powerpoint/2010/main">
    <p:wipe dir="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082" y="851323"/>
            <a:ext cx="6960884" cy="5239375"/>
          </a:xfrm>
          <a:prstGeom prst="rect">
            <a:avLst/>
          </a:prstGeom>
        </p:spPr>
      </p:pic>
    </p:spTree>
    <p:extLst>
      <p:ext uri="{BB962C8B-B14F-4D97-AF65-F5344CB8AC3E}">
        <p14:creationId xmlns:p14="http://schemas.microsoft.com/office/powerpoint/2010/main" val="2612073774"/>
      </p:ext>
    </p:extLst>
  </p:cSld>
  <p:clrMapOvr>
    <a:masterClrMapping/>
  </p:clrMapOvr>
  <p:transition xmlns:p14="http://schemas.microsoft.com/office/powerpoint/2010/main">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MOHAIR.ev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10" y="1250260"/>
            <a:ext cx="3800844" cy="4012002"/>
          </a:xfrm>
          <a:prstGeom prst="rect">
            <a:avLst/>
          </a:prstGeom>
        </p:spPr>
      </p:pic>
      <p:pic>
        <p:nvPicPr>
          <p:cNvPr id="4" name="Picture 3" descr="MOHAIR.after.png"/>
          <p:cNvPicPr>
            <a:picLocks noChangeAspect="1"/>
          </p:cNvPicPr>
          <p:nvPr/>
        </p:nvPicPr>
        <p:blipFill rotWithShape="1">
          <a:blip r:embed="rId3">
            <a:extLst>
              <a:ext uri="{28A0092B-C50C-407E-A947-70E740481C1C}">
                <a14:useLocalDpi xmlns:a14="http://schemas.microsoft.com/office/drawing/2010/main" val="0"/>
              </a:ext>
            </a:extLst>
          </a:blip>
          <a:srcRect l="13550" t="15664" r="14058"/>
          <a:stretch/>
        </p:blipFill>
        <p:spPr>
          <a:xfrm>
            <a:off x="5063887" y="1250260"/>
            <a:ext cx="3449086" cy="4018189"/>
          </a:xfrm>
          <a:prstGeom prst="rect">
            <a:avLst/>
          </a:prstGeom>
        </p:spPr>
      </p:pic>
    </p:spTree>
    <p:extLst>
      <p:ext uri="{BB962C8B-B14F-4D97-AF65-F5344CB8AC3E}">
        <p14:creationId xmlns:p14="http://schemas.microsoft.com/office/powerpoint/2010/main" val="667064603"/>
      </p:ext>
    </p:extLst>
  </p:cSld>
  <p:clrMapOvr>
    <a:masterClrMapping/>
  </p:clrMapOvr>
  <p:transition xmlns:p14="http://schemas.microsoft.com/office/powerpoint/2010/mai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Before Man…</a:t>
            </a:r>
            <a:endParaRPr lang="en-US" dirty="0"/>
          </a:p>
        </p:txBody>
      </p:sp>
      <p:sp>
        <p:nvSpPr>
          <p:cNvPr id="3" name="Content Placeholder 2"/>
          <p:cNvSpPr>
            <a:spLocks noGrp="1"/>
          </p:cNvSpPr>
          <p:nvPr>
            <p:ph idx="1"/>
          </p:nvPr>
        </p:nvSpPr>
        <p:spPr/>
        <p:txBody>
          <a:bodyPr/>
          <a:lstStyle/>
          <a:p>
            <a:r>
              <a:rPr lang="en-US" dirty="0" smtClean="0"/>
              <a:t>…lives in vanity (v. 17). </a:t>
            </a:r>
          </a:p>
          <a:p>
            <a:r>
              <a:rPr lang="en-US" dirty="0" smtClean="0"/>
              <a:t>…lives in ignorance (v. 18). </a:t>
            </a:r>
          </a:p>
          <a:p>
            <a:r>
              <a:rPr lang="en-US" dirty="0" smtClean="0"/>
              <a:t>…becomes callous (v. 19).</a:t>
            </a:r>
          </a:p>
          <a:p>
            <a:r>
              <a:rPr lang="en-US" dirty="0" smtClean="0"/>
              <a:t>…becomes immoral (v. 19). </a:t>
            </a:r>
            <a:endParaRPr lang="en-US" dirty="0"/>
          </a:p>
        </p:txBody>
      </p:sp>
    </p:spTree>
    <p:extLst>
      <p:ext uri="{BB962C8B-B14F-4D97-AF65-F5344CB8AC3E}">
        <p14:creationId xmlns:p14="http://schemas.microsoft.com/office/powerpoint/2010/main" val="198563270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 Man…</a:t>
            </a:r>
            <a:endParaRPr lang="en-US" dirty="0"/>
          </a:p>
        </p:txBody>
      </p:sp>
      <p:sp>
        <p:nvSpPr>
          <p:cNvPr id="3" name="Content Placeholder 2"/>
          <p:cNvSpPr>
            <a:spLocks noGrp="1"/>
          </p:cNvSpPr>
          <p:nvPr>
            <p:ph idx="1"/>
          </p:nvPr>
        </p:nvSpPr>
        <p:spPr/>
        <p:txBody>
          <a:bodyPr/>
          <a:lstStyle/>
          <a:p>
            <a:r>
              <a:rPr lang="en-US" dirty="0" smtClean="0"/>
              <a:t>…has learned Christ (v. 20). </a:t>
            </a:r>
          </a:p>
          <a:p>
            <a:r>
              <a:rPr lang="en-US" dirty="0" smtClean="0"/>
              <a:t>…has a new standard (v. 21). </a:t>
            </a:r>
          </a:p>
          <a:p>
            <a:r>
              <a:rPr lang="en-US" dirty="0" smtClean="0"/>
              <a:t>…has a new lifestyle (v. 22). </a:t>
            </a:r>
          </a:p>
          <a:p>
            <a:r>
              <a:rPr lang="en-US" dirty="0" smtClean="0"/>
              <a:t>…has a new thought process </a:t>
            </a:r>
            <a:br>
              <a:rPr lang="en-US" dirty="0" smtClean="0"/>
            </a:br>
            <a:r>
              <a:rPr lang="en-US" dirty="0" smtClean="0"/>
              <a:t>(v. 23).</a:t>
            </a:r>
            <a:endParaRPr lang="en-US" dirty="0"/>
          </a:p>
        </p:txBody>
      </p:sp>
    </p:spTree>
    <p:extLst>
      <p:ext uri="{BB962C8B-B14F-4D97-AF65-F5344CB8AC3E}">
        <p14:creationId xmlns:p14="http://schemas.microsoft.com/office/powerpoint/2010/main" val="1564206986"/>
      </p:ext>
    </p:extLst>
  </p:cSld>
  <p:clrMapOvr>
    <a:masterClrMapping/>
  </p:clrMapOvr>
  <p:transition xmlns:p14="http://schemas.microsoft.com/office/powerpoint/2010/mai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TotalTime>
  <Words>319</Words>
  <Application>Microsoft Macintosh PowerPoint</Application>
  <PresentationFormat>On-screen Show (4:3)</PresentationFormat>
  <Paragraphs>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Ephesians 4:20–22</vt:lpstr>
      <vt:lpstr>Ephesians 4:23–24</vt:lpstr>
      <vt:lpstr>PowerPoint Presentation</vt:lpstr>
      <vt:lpstr>PowerPoint Presentation</vt:lpstr>
      <vt:lpstr>PowerPoint Presentation</vt:lpstr>
      <vt:lpstr>PowerPoint Presentation</vt:lpstr>
      <vt:lpstr>PowerPoint Presentation</vt:lpstr>
      <vt:lpstr>The Before Man…</vt:lpstr>
      <vt:lpstr>The After Man…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FRANCIS</dc:creator>
  <cp:lastModifiedBy>TERRY  FRANCIS</cp:lastModifiedBy>
  <cp:revision>4</cp:revision>
  <dcterms:created xsi:type="dcterms:W3CDTF">2013-12-01T12:37:03Z</dcterms:created>
  <dcterms:modified xsi:type="dcterms:W3CDTF">2013-12-01T13:19:30Z</dcterms:modified>
</cp:coreProperties>
</file>