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32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CE07-00F7-C14A-9699-49A82E487B09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E935-0364-D14E-AF54-53ABC90169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4384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CE07-00F7-C14A-9699-49A82E487B09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E935-0364-D14E-AF54-53ABC90169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6865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CE07-00F7-C14A-9699-49A82E487B09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E935-0364-D14E-AF54-53ABC90169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5206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CE07-00F7-C14A-9699-49A82E487B09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E935-0364-D14E-AF54-53ABC90169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3746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CE07-00F7-C14A-9699-49A82E487B09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E935-0364-D14E-AF54-53ABC90169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6011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CE07-00F7-C14A-9699-49A82E487B09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E935-0364-D14E-AF54-53ABC90169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2429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CE07-00F7-C14A-9699-49A82E487B09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E935-0364-D14E-AF54-53ABC90169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2352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CE07-00F7-C14A-9699-49A82E487B09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E935-0364-D14E-AF54-53ABC90169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7301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CE07-00F7-C14A-9699-49A82E487B09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E935-0364-D14E-AF54-53ABC90169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6927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CE07-00F7-C14A-9699-49A82E487B09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E935-0364-D14E-AF54-53ABC90169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4429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CE07-00F7-C14A-9699-49A82E487B09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E935-0364-D14E-AF54-53ABC90169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0506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nsider Your Ways_C_NT.jpg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0" t="9535" r="5135"/>
          <a:stretch/>
        </p:blipFill>
        <p:spPr>
          <a:xfrm>
            <a:off x="-1" y="-45796"/>
            <a:ext cx="9144001" cy="690379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CCE07-00F7-C14A-9699-49A82E487B09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BE935-0364-D14E-AF54-53ABC90169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1459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7878"/>
          </a:xfrm>
        </p:spPr>
        <p:txBody>
          <a:bodyPr/>
          <a:lstStyle/>
          <a:p>
            <a:r>
              <a:rPr lang="en-US" dirty="0" smtClean="0"/>
              <a:t>Luke 15:20–21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6000" y="1242516"/>
            <a:ext cx="8120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/>
              <a:t>20</a:t>
            </a:r>
            <a:r>
              <a:rPr lang="en-US" sz="3200" b="1" dirty="0" smtClean="0"/>
              <a:t>And he arose and came to his father. But while he was still a long way off, his father saw him and felt compassion, and ran and embraced him and kissed him. </a:t>
            </a:r>
            <a:r>
              <a:rPr lang="en-US" sz="3200" b="1" baseline="30000" dirty="0" smtClean="0"/>
              <a:t>21</a:t>
            </a:r>
            <a:r>
              <a:rPr lang="en-US" sz="3200" b="1" dirty="0" smtClean="0"/>
              <a:t>And the son said to him, ‘Father, I have sinned against heaven and before you. I am no longer worthy to be called your son.’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1018257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7878"/>
          </a:xfrm>
        </p:spPr>
        <p:txBody>
          <a:bodyPr/>
          <a:lstStyle/>
          <a:p>
            <a:r>
              <a:rPr lang="en-US" dirty="0" smtClean="0"/>
              <a:t>Luke 15:22–24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6000" y="1242516"/>
            <a:ext cx="8120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/>
              <a:t>22</a:t>
            </a:r>
            <a:r>
              <a:rPr lang="en-US" sz="3200" b="1" dirty="0" smtClean="0"/>
              <a:t>But the father said to his servants, ‘Bring quickly the best robe, and put it on him, and put a ring on his hand, and shoes on his feet. </a:t>
            </a:r>
            <a:r>
              <a:rPr lang="en-US" sz="3200" b="1" baseline="30000" dirty="0" smtClean="0"/>
              <a:t>23</a:t>
            </a:r>
            <a:r>
              <a:rPr lang="en-US" sz="3200" b="1" dirty="0" smtClean="0"/>
              <a:t>And bring the fattened calf and kill it, and let us eat and celebrate. </a:t>
            </a:r>
            <a:r>
              <a:rPr lang="en-US" sz="3200" b="1" baseline="30000" dirty="0" smtClean="0"/>
              <a:t>24</a:t>
            </a:r>
            <a:r>
              <a:rPr lang="en-US" sz="3200" b="1" dirty="0" smtClean="0"/>
              <a:t>For this my son was dead, and is alive again; he was lost, and is found.’ And they began to celebrate.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285904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036728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st so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94773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Bad children happen to good parents.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often blame parents for bad children. </a:t>
            </a:r>
          </a:p>
          <a:p>
            <a:r>
              <a:rPr lang="en-US" dirty="0" smtClean="0"/>
              <a:t>Proverbs 22:6</a:t>
            </a:r>
          </a:p>
          <a:p>
            <a:r>
              <a:rPr lang="en-US" dirty="0" smtClean="0"/>
              <a:t>The father of Luke 15 did everything right. </a:t>
            </a:r>
          </a:p>
          <a:p>
            <a:r>
              <a:rPr lang="en-US" dirty="0" smtClean="0"/>
              <a:t>Luke 15:17–19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5385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Humble yourself.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the attitude of these brothers. </a:t>
            </a:r>
          </a:p>
          <a:p>
            <a:pPr lvl="1"/>
            <a:r>
              <a:rPr lang="en-US" dirty="0" smtClean="0"/>
              <a:t>Luke 15:17–19</a:t>
            </a:r>
          </a:p>
          <a:p>
            <a:pPr lvl="1"/>
            <a:r>
              <a:rPr lang="en-US" dirty="0" smtClean="0"/>
              <a:t>Luke 15:28–30</a:t>
            </a:r>
          </a:p>
          <a:p>
            <a:r>
              <a:rPr lang="en-US" dirty="0" smtClean="0"/>
              <a:t>James 4:10</a:t>
            </a:r>
          </a:p>
          <a:p>
            <a:r>
              <a:rPr lang="en-US" dirty="0" smtClean="0"/>
              <a:t>1 Peter 5:6–7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0614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true forgiveness.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younger son sinks to an all-time low. </a:t>
            </a:r>
          </a:p>
          <a:p>
            <a:r>
              <a:rPr lang="en-US" dirty="0" smtClean="0"/>
              <a:t>Luke 15:20–24</a:t>
            </a:r>
          </a:p>
          <a:p>
            <a:r>
              <a:rPr lang="en-US" dirty="0" smtClean="0"/>
              <a:t>Luke 15:1–2</a:t>
            </a:r>
          </a:p>
          <a:p>
            <a:r>
              <a:rPr lang="en-US" smtClean="0"/>
              <a:t>Matthew 6:14–15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1391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01821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213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Luke 15:20–21</vt:lpstr>
      <vt:lpstr>Luke 15:22–24</vt:lpstr>
      <vt:lpstr>Slide 3</vt:lpstr>
      <vt:lpstr>Slide 4</vt:lpstr>
      <vt:lpstr>Bad children happen to good parents.</vt:lpstr>
      <vt:lpstr>Humble yourself. </vt:lpstr>
      <vt:lpstr>Give true forgiveness.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Luke 15:20–21</dc:title>
  <dc:creator>TERRY  FRANCIS</dc:creator>
  <cp:lastModifiedBy>EastShelby</cp:lastModifiedBy>
  <cp:revision>3</cp:revision>
  <dcterms:created xsi:type="dcterms:W3CDTF">2013-11-10T12:44:52Z</dcterms:created>
  <dcterms:modified xsi:type="dcterms:W3CDTF">2013-11-10T15:50:52Z</dcterms:modified>
</cp:coreProperties>
</file>