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82" y="-3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2E05C-4A91-4066-8E26-4290B3FEADD2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DF1BE-DA6F-422F-BD5F-758BF1C20B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42EA-30FE-A945-8BD2-71C36567E4E5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A6A2-E49E-D447-8B31-81CB9C5232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3294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42EA-30FE-A945-8BD2-71C36567E4E5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A6A2-E49E-D447-8B31-81CB9C5232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4576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42EA-30FE-A945-8BD2-71C36567E4E5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A6A2-E49E-D447-8B31-81CB9C5232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9253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42EA-30FE-A945-8BD2-71C36567E4E5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A6A2-E49E-D447-8B31-81CB9C5232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6884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42EA-30FE-A945-8BD2-71C36567E4E5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A6A2-E49E-D447-8B31-81CB9C5232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8644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42EA-30FE-A945-8BD2-71C36567E4E5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A6A2-E49E-D447-8B31-81CB9C5232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496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42EA-30FE-A945-8BD2-71C36567E4E5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A6A2-E49E-D447-8B31-81CB9C5232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2987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42EA-30FE-A945-8BD2-71C36567E4E5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A6A2-E49E-D447-8B31-81CB9C5232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1861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42EA-30FE-A945-8BD2-71C36567E4E5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A6A2-E49E-D447-8B31-81CB9C5232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7095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42EA-30FE-A945-8BD2-71C36567E4E5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A6A2-E49E-D447-8B31-81CB9C5232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2431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42EA-30FE-A945-8BD2-71C36567E4E5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A6A2-E49E-D447-8B31-81CB9C5232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6853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ncountering evil_std_cb.jp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610" r="12355"/>
          <a:stretch/>
        </p:blipFill>
        <p:spPr>
          <a:xfrm>
            <a:off x="0" y="1"/>
            <a:ext cx="9170732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382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09625"/>
            <a:ext cx="8229600" cy="4116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242EA-30FE-A945-8BD2-71C36567E4E5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1A6A2-E49E-D447-8B31-81CB9C5232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71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rgbClr val="FFFFFF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rgbClr val="FFFFFF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rgbClr val="FFFFFF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rgbClr val="FFFFFF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rgbClr val="FFFFFF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ea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0190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Satan’s most successful attacks come from within.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Judas. </a:t>
            </a:r>
          </a:p>
          <a:p>
            <a:pPr lvl="1"/>
            <a:r>
              <a:rPr lang="en-US" dirty="0" smtClean="0"/>
              <a:t>John 12:4–6</a:t>
            </a:r>
          </a:p>
          <a:p>
            <a:pPr lvl="1"/>
            <a:r>
              <a:rPr lang="en-US" dirty="0" smtClean="0"/>
              <a:t>Luke 22:3–4; John 13:21–30</a:t>
            </a:r>
          </a:p>
          <a:p>
            <a:r>
              <a:rPr lang="en-US" dirty="0" smtClean="0"/>
              <a:t>Luke 22:31–34</a:t>
            </a:r>
          </a:p>
          <a:p>
            <a:r>
              <a:rPr lang="en-US" dirty="0" smtClean="0"/>
              <a:t>Job 1:8–12</a:t>
            </a:r>
          </a:p>
          <a:p>
            <a:r>
              <a:rPr lang="en-US" dirty="0" smtClean="0"/>
              <a:t>Acts 20:28–30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3025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Satan can use as…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promote false teaching.</a:t>
            </a:r>
          </a:p>
          <a:p>
            <a:r>
              <a:rPr lang="en-US" dirty="0" smtClean="0"/>
              <a:t>If we focus on strife and envy. </a:t>
            </a:r>
          </a:p>
          <a:p>
            <a:r>
              <a:rPr lang="en-US" dirty="0" smtClean="0"/>
              <a:t>If we are proud.</a:t>
            </a:r>
          </a:p>
          <a:p>
            <a:r>
              <a:rPr lang="en-US" dirty="0" smtClean="0"/>
              <a:t>If we practice worldliness.</a:t>
            </a:r>
          </a:p>
          <a:p>
            <a:r>
              <a:rPr lang="en-US" dirty="0" smtClean="0"/>
              <a:t>If we fail to honor and love </a:t>
            </a:r>
            <a:r>
              <a:rPr lang="en-US" smtClean="0"/>
              <a:t>one another.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5414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38823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62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Satan’s most successful attacks come from within.</vt:lpstr>
      <vt:lpstr>Satan can use as…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Luke 22:31–34</dc:title>
  <dc:creator>TERRY  FRANCIS</dc:creator>
  <cp:lastModifiedBy>EastShelby</cp:lastModifiedBy>
  <cp:revision>8</cp:revision>
  <dcterms:created xsi:type="dcterms:W3CDTF">2013-11-10T12:38:22Z</dcterms:created>
  <dcterms:modified xsi:type="dcterms:W3CDTF">2013-11-10T15:48:42Z</dcterms:modified>
</cp:coreProperties>
</file>