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59" r:id="rId5"/>
    <p:sldId id="260" r:id="rId6"/>
    <p:sldId id="263" r:id="rId7"/>
    <p:sldId id="261" r:id="rId8"/>
    <p:sldId id="264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6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01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42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6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241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02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79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9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49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320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41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1D8CB-2767-4DFE-9D7C-397E4407CC0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463B7-FE30-43A6-AFEF-43968CBC7B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56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Jeremiah 6:10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 whom shall I speak and give </a:t>
            </a:r>
            <a:r>
              <a:rPr lang="en-US" b="1" dirty="0" smtClean="0">
                <a:solidFill>
                  <a:srgbClr val="FFFF00"/>
                </a:solidFill>
              </a:rPr>
              <a:t>warning</a:t>
            </a:r>
            <a:r>
              <a:rPr lang="en-US" dirty="0" smtClean="0">
                <a:solidFill>
                  <a:srgbClr val="FFFF00"/>
                </a:solidFill>
              </a:rPr>
              <a:t>, That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y may hear? Indeed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ir ear </a:t>
            </a:r>
            <a:r>
              <a:rPr lang="en-US" i="1" dirty="0" smtClean="0">
                <a:solidFill>
                  <a:srgbClr val="FFFF00"/>
                </a:solidFill>
              </a:rPr>
              <a:t>is</a:t>
            </a:r>
            <a:r>
              <a:rPr lang="en-US" dirty="0" smtClean="0">
                <a:solidFill>
                  <a:srgbClr val="FFFF00"/>
                </a:solidFill>
              </a:rPr>
              <a:t> uncircumcised, And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y cannot give </a:t>
            </a:r>
            <a:r>
              <a:rPr lang="en-US" b="1" dirty="0" smtClean="0">
                <a:solidFill>
                  <a:srgbClr val="FFFF00"/>
                </a:solidFill>
              </a:rPr>
              <a:t>heed</a:t>
            </a:r>
            <a:r>
              <a:rPr lang="en-US" dirty="0" smtClean="0">
                <a:solidFill>
                  <a:srgbClr val="FFFF00"/>
                </a:solidFill>
              </a:rPr>
              <a:t>. Behold,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 word of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 Lord is a reproach to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m;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y have no delight in it.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376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Jeremiah 6:10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 whom shall I speak and give </a:t>
            </a:r>
            <a:r>
              <a:rPr lang="en-US" b="1" dirty="0" smtClean="0">
                <a:solidFill>
                  <a:srgbClr val="FFFF00"/>
                </a:solidFill>
              </a:rPr>
              <a:t>warning</a:t>
            </a:r>
            <a:r>
              <a:rPr lang="en-US" dirty="0" smtClean="0">
                <a:solidFill>
                  <a:srgbClr val="FFFF00"/>
                </a:solidFill>
              </a:rPr>
              <a:t>, That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y may hear? Indeed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ir ear </a:t>
            </a:r>
            <a:r>
              <a:rPr lang="en-US" i="1" dirty="0" smtClean="0">
                <a:solidFill>
                  <a:srgbClr val="FFFF00"/>
                </a:solidFill>
              </a:rPr>
              <a:t>is</a:t>
            </a:r>
            <a:r>
              <a:rPr lang="en-US" dirty="0" smtClean="0">
                <a:solidFill>
                  <a:srgbClr val="FFFF00"/>
                </a:solidFill>
              </a:rPr>
              <a:t> uncircumcised, And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y cannot give </a:t>
            </a:r>
            <a:r>
              <a:rPr lang="en-US" b="1" dirty="0" smtClean="0">
                <a:solidFill>
                  <a:srgbClr val="FFFF00"/>
                </a:solidFill>
              </a:rPr>
              <a:t>heed</a:t>
            </a:r>
            <a:r>
              <a:rPr lang="en-US" dirty="0" smtClean="0">
                <a:solidFill>
                  <a:srgbClr val="FFFF00"/>
                </a:solidFill>
              </a:rPr>
              <a:t>. Behold,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 word of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 Lord is a reproach to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m; </a:t>
            </a:r>
            <a:r>
              <a:rPr lang="en-US" b="1" dirty="0" smtClean="0">
                <a:solidFill>
                  <a:srgbClr val="FFFF00"/>
                </a:solidFill>
              </a:rPr>
              <a:t>The</a:t>
            </a:r>
            <a:r>
              <a:rPr lang="en-US" dirty="0" smtClean="0">
                <a:solidFill>
                  <a:srgbClr val="FFFF00"/>
                </a:solidFill>
              </a:rPr>
              <a:t>y have no delight in it.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199" y="4953000"/>
            <a:ext cx="37664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750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655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u="sng" dirty="0" smtClean="0"/>
              <a:t>HEED THE WARNING!!!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4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Luke 19:41-42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Now as He drew near, He saw the city and wept over it, </a:t>
            </a:r>
            <a:r>
              <a:rPr lang="en-US" baseline="30000" dirty="0" smtClean="0">
                <a:solidFill>
                  <a:srgbClr val="FFFF00"/>
                </a:solidFill>
              </a:rPr>
              <a:t>42 </a:t>
            </a:r>
            <a:r>
              <a:rPr lang="en-US" dirty="0" smtClean="0">
                <a:solidFill>
                  <a:srgbClr val="FFFF00"/>
                </a:solidFill>
              </a:rPr>
              <a:t>saying, “If you had known, even you, especially in this your day, the things </a:t>
            </a:r>
            <a:r>
              <a:rPr lang="en-US" i="1" dirty="0" smtClean="0">
                <a:solidFill>
                  <a:srgbClr val="FFFF00"/>
                </a:solidFill>
              </a:rPr>
              <a:t>that make</a:t>
            </a:r>
            <a:r>
              <a:rPr lang="en-US" dirty="0" smtClean="0">
                <a:solidFill>
                  <a:srgbClr val="FFFF00"/>
                </a:solidFill>
              </a:rPr>
              <a:t> for your peace! But now they are hidden from your eyes 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199" y="4953000"/>
            <a:ext cx="37664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4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Matthew 23:1-3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Then Jesus spoke to the multitudes and to His disciples, </a:t>
            </a:r>
            <a:r>
              <a:rPr lang="en-US" baseline="30000" dirty="0" smtClean="0">
                <a:solidFill>
                  <a:srgbClr val="FFFF00"/>
                </a:solidFill>
              </a:rPr>
              <a:t>2 </a:t>
            </a:r>
            <a:r>
              <a:rPr lang="en-US" dirty="0" smtClean="0">
                <a:solidFill>
                  <a:srgbClr val="FFFF00"/>
                </a:solidFill>
              </a:rPr>
              <a:t>saying: “The scribes and the Pharisees sit in Moses’ seat. </a:t>
            </a:r>
            <a:r>
              <a:rPr lang="en-US" baseline="30000" dirty="0" smtClean="0">
                <a:solidFill>
                  <a:srgbClr val="FFFF00"/>
                </a:solidFill>
              </a:rPr>
              <a:t>3 </a:t>
            </a:r>
            <a:r>
              <a:rPr lang="en-US" dirty="0" smtClean="0">
                <a:solidFill>
                  <a:srgbClr val="FFFF00"/>
                </a:solidFill>
              </a:rPr>
              <a:t>Therefore whatever they tell you to observe, </a:t>
            </a:r>
            <a:r>
              <a:rPr lang="en-US" i="1" dirty="0" smtClean="0">
                <a:solidFill>
                  <a:srgbClr val="FFFF00"/>
                </a:solidFill>
              </a:rPr>
              <a:t>that</a:t>
            </a:r>
            <a:r>
              <a:rPr lang="en-US" dirty="0" smtClean="0">
                <a:solidFill>
                  <a:srgbClr val="FFFF00"/>
                </a:solidFill>
              </a:rPr>
              <a:t> observe and do, but do not do according to their works; for they say, and do not do.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199" y="4953000"/>
            <a:ext cx="37664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43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Matthew 23:25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Woe to you, scribes and Pharisees, hypocrites! For you cleanse the outside of the cup and dish, but inside they are full of extortion and self-indulgence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199" y="4953000"/>
            <a:ext cx="37664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405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Matthew 23:26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Blind Pharisee, first cleanse the inside of the cup and dish, that the outside of them may be clean also.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199" y="4953000"/>
            <a:ext cx="37664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20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Matthew 23:15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Woe to you, scribes and Pharisees, hypocrites! For you travel land and sea to win one proselyte, and when he is won, you make him twice as much a son of hell as yourselves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199" y="4953000"/>
            <a:ext cx="37664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4669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Matthew 23:37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O Jerusalem, Jerusalem, the one who kills the prophets and stones those who are sent to her! How often I wanted to gather your children together, as a hen gathers her chicks under </a:t>
            </a:r>
            <a:r>
              <a:rPr lang="en-US" i="1" dirty="0" smtClean="0">
                <a:solidFill>
                  <a:srgbClr val="FFFF00"/>
                </a:solidFill>
              </a:rPr>
              <a:t>her</a:t>
            </a:r>
            <a:r>
              <a:rPr lang="en-US" dirty="0" smtClean="0">
                <a:solidFill>
                  <a:srgbClr val="FFFF00"/>
                </a:solidFill>
              </a:rPr>
              <a:t> wings, but you were not willing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199" y="4953000"/>
            <a:ext cx="376645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114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277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Jeremiah 6:10</vt:lpstr>
      <vt:lpstr>Slide 2</vt:lpstr>
      <vt:lpstr>HEED THE WARNING!!!</vt:lpstr>
      <vt:lpstr>Luke 19:41-42</vt:lpstr>
      <vt:lpstr>Matthew 23:1-3</vt:lpstr>
      <vt:lpstr>Matthew 23:25</vt:lpstr>
      <vt:lpstr>Matthew 23:26</vt:lpstr>
      <vt:lpstr>Matthew 23:15</vt:lpstr>
      <vt:lpstr>Matthew 23:37</vt:lpstr>
      <vt:lpstr>Jeremiah 6:10</vt:lpstr>
    </vt:vector>
  </TitlesOfParts>
  <Company>FedEx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FedEx</dc:creator>
  <cp:lastModifiedBy>EastShelby</cp:lastModifiedBy>
  <cp:revision>5</cp:revision>
  <dcterms:created xsi:type="dcterms:W3CDTF">2013-11-03T10:57:38Z</dcterms:created>
  <dcterms:modified xsi:type="dcterms:W3CDTF">2013-11-03T15:51:53Z</dcterms:modified>
</cp:coreProperties>
</file>