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36" r:id="rId1"/>
  </p:sldMasterIdLst>
  <p:sldIdLst>
    <p:sldId id="263" r:id="rId2"/>
    <p:sldId id="256" r:id="rId3"/>
    <p:sldId id="274" r:id="rId4"/>
    <p:sldId id="275" r:id="rId5"/>
    <p:sldId id="276" r:id="rId6"/>
    <p:sldId id="259" r:id="rId7"/>
    <p:sldId id="260" r:id="rId8"/>
    <p:sldId id="261" r:id="rId9"/>
    <p:sldId id="264" r:id="rId10"/>
    <p:sldId id="265" r:id="rId11"/>
    <p:sldId id="266" r:id="rId12"/>
    <p:sldId id="267" r:id="rId13"/>
    <p:sldId id="268" r:id="rId14"/>
    <p:sldId id="27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326" y="-8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sphere1.png"/>
          <p:cNvPicPr>
            <a:picLocks noChangeAspect="1"/>
          </p:cNvPicPr>
          <p:nvPr/>
        </p:nvPicPr>
        <p:blipFill>
          <a:blip r:embed="rId2" cstate="print"/>
          <a:stretch>
            <a:fillRect/>
          </a:stretch>
        </p:blipFill>
        <p:spPr>
          <a:xfrm>
            <a:off x="6850374" y="0"/>
            <a:ext cx="2293626" cy="6858000"/>
          </a:xfrm>
          <a:prstGeom prst="rect">
            <a:avLst/>
          </a:prstGeom>
        </p:spPr>
      </p:pic>
      <p:sp>
        <p:nvSpPr>
          <p:cNvPr id="3" name="Subtitle 2"/>
          <p:cNvSpPr>
            <a:spLocks noGrp="1"/>
          </p:cNvSpPr>
          <p:nvPr>
            <p:ph type="subTitle" idx="1"/>
          </p:nvPr>
        </p:nvSpPr>
        <p:spPr>
          <a:xfrm>
            <a:off x="2438400" y="3581400"/>
            <a:ext cx="3962400" cy="2133600"/>
          </a:xfrm>
        </p:spPr>
        <p:txBody>
          <a:bodyPr anchor="t">
            <a:normAutofit/>
          </a:bodyPr>
          <a:lstStyle>
            <a:lvl1pPr marL="0" indent="0" algn="r">
              <a:buNone/>
              <a:defRPr sz="1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Title 15"/>
          <p:cNvSpPr>
            <a:spLocks noGrp="1"/>
          </p:cNvSpPr>
          <p:nvPr>
            <p:ph type="title"/>
          </p:nvPr>
        </p:nvSpPr>
        <p:spPr>
          <a:xfrm>
            <a:off x="2438400" y="1447800"/>
            <a:ext cx="3962400" cy="2133600"/>
          </a:xfrm>
        </p:spPr>
        <p:txBody>
          <a:bodyPr anchor="b"/>
          <a:lstStyle/>
          <a:p>
            <a:r>
              <a:rPr lang="en-US" smtClean="0"/>
              <a:t>Click to edit Master title style</a:t>
            </a:r>
            <a:endParaRPr lang="en-US" dirty="0"/>
          </a:p>
        </p:txBody>
      </p:sp>
      <p:sp>
        <p:nvSpPr>
          <p:cNvPr id="13" name="Date Placeholder 12"/>
          <p:cNvSpPr>
            <a:spLocks noGrp="1"/>
          </p:cNvSpPr>
          <p:nvPr>
            <p:ph type="dt" sz="half" idx="10"/>
          </p:nvPr>
        </p:nvSpPr>
        <p:spPr>
          <a:xfrm>
            <a:off x="3582988" y="6426201"/>
            <a:ext cx="2819399" cy="126999"/>
          </a:xfrm>
        </p:spPr>
        <p:txBody>
          <a:bodyPr/>
          <a:lstStyle/>
          <a:p>
            <a:fld id="{EE674818-4E7E-4FE7-8CC0-C080D930428D}" type="datetimeFigureOut">
              <a:rPr lang="en-US" smtClean="0"/>
              <a:pPr/>
              <a:t>11/3/2013</a:t>
            </a:fld>
            <a:endParaRPr lang="en-US" dirty="0"/>
          </a:p>
        </p:txBody>
      </p:sp>
      <p:sp>
        <p:nvSpPr>
          <p:cNvPr id="14" name="Slide Number Placeholder 13"/>
          <p:cNvSpPr>
            <a:spLocks noGrp="1"/>
          </p:cNvSpPr>
          <p:nvPr>
            <p:ph type="sldNum" sz="quarter" idx="11"/>
          </p:nvPr>
        </p:nvSpPr>
        <p:spPr>
          <a:xfrm>
            <a:off x="6414976" y="6400800"/>
            <a:ext cx="457200" cy="152400"/>
          </a:xfrm>
        </p:spPr>
        <p:txBody>
          <a:bodyPr/>
          <a:lstStyle>
            <a:lvl1pPr algn="r">
              <a:defRPr/>
            </a:lvl1pPr>
          </a:lstStyle>
          <a:p>
            <a:fld id="{3032760D-B6BE-42D0-861F-4321B5838BB7}" type="slidenum">
              <a:rPr lang="en-US" smtClean="0"/>
              <a:pPr/>
              <a:t>‹#›</a:t>
            </a:fld>
            <a:endParaRPr lang="en-US" dirty="0"/>
          </a:p>
        </p:txBody>
      </p:sp>
      <p:sp>
        <p:nvSpPr>
          <p:cNvPr id="15" name="Footer Placeholder 14"/>
          <p:cNvSpPr>
            <a:spLocks noGrp="1"/>
          </p:cNvSpPr>
          <p:nvPr>
            <p:ph type="ftr" sz="quarter" idx="12"/>
          </p:nvPr>
        </p:nvSpPr>
        <p:spPr>
          <a:xfrm>
            <a:off x="3581400" y="6296248"/>
            <a:ext cx="2820987" cy="152400"/>
          </a:xfrm>
        </p:spPr>
        <p:txBody>
          <a:bodyPr/>
          <a:lstStyle/>
          <a:p>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12"/>
          <p:cNvSpPr>
            <a:spLocks noGrp="1"/>
          </p:cNvSpPr>
          <p:nvPr>
            <p:ph type="dt" sz="half" idx="10"/>
          </p:nvPr>
        </p:nvSpPr>
        <p:spPr/>
        <p:txBody>
          <a:bodyPr/>
          <a:lstStyle/>
          <a:p>
            <a:fld id="{EE674818-4E7E-4FE7-8CC0-C080D930428D}" type="datetimeFigureOut">
              <a:rPr lang="en-US" smtClean="0"/>
              <a:pPr/>
              <a:t>11/3/2013</a:t>
            </a:fld>
            <a:endParaRPr lang="en-US" dirty="0"/>
          </a:p>
        </p:txBody>
      </p:sp>
      <p:sp>
        <p:nvSpPr>
          <p:cNvPr id="14" name="Slide Number Placeholder 13"/>
          <p:cNvSpPr>
            <a:spLocks noGrp="1"/>
          </p:cNvSpPr>
          <p:nvPr>
            <p:ph type="sldNum" sz="quarter" idx="11"/>
          </p:nvPr>
        </p:nvSpPr>
        <p:spPr/>
        <p:txBody>
          <a:bodyPr/>
          <a:lstStyle/>
          <a:p>
            <a:fld id="{3032760D-B6BE-42D0-861F-4321B5838BB7}" type="slidenum">
              <a:rPr lang="en-US" smtClean="0"/>
              <a:pPr/>
              <a:t>‹#›</a:t>
            </a:fld>
            <a:endParaRPr lang="en-US" dirty="0"/>
          </a:p>
        </p:txBody>
      </p:sp>
      <p:sp>
        <p:nvSpPr>
          <p:cNvPr id="15" name="Footer Placeholder 14"/>
          <p:cNvSpPr>
            <a:spLocks noGrp="1"/>
          </p:cNvSpPr>
          <p:nvPr>
            <p:ph type="ftr" sz="quarter" idx="12"/>
          </p:nvPr>
        </p:nvSpPr>
        <p:spPr/>
        <p:txBody>
          <a:bodyPr/>
          <a:lstStyle/>
          <a:p>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12"/>
          <p:cNvSpPr>
            <a:spLocks noGrp="1"/>
          </p:cNvSpPr>
          <p:nvPr>
            <p:ph type="dt" sz="half" idx="10"/>
          </p:nvPr>
        </p:nvSpPr>
        <p:spPr/>
        <p:txBody>
          <a:bodyPr/>
          <a:lstStyle/>
          <a:p>
            <a:fld id="{EE674818-4E7E-4FE7-8CC0-C080D930428D}" type="datetimeFigureOut">
              <a:rPr lang="en-US" smtClean="0"/>
              <a:pPr/>
              <a:t>11/3/2013</a:t>
            </a:fld>
            <a:endParaRPr lang="en-US" dirty="0"/>
          </a:p>
        </p:txBody>
      </p:sp>
      <p:sp>
        <p:nvSpPr>
          <p:cNvPr id="14" name="Slide Number Placeholder 13"/>
          <p:cNvSpPr>
            <a:spLocks noGrp="1"/>
          </p:cNvSpPr>
          <p:nvPr>
            <p:ph type="sldNum" sz="quarter" idx="11"/>
          </p:nvPr>
        </p:nvSpPr>
        <p:spPr/>
        <p:txBody>
          <a:bodyPr/>
          <a:lstStyle/>
          <a:p>
            <a:fld id="{3032760D-B6BE-42D0-861F-4321B5838BB7}" type="slidenum">
              <a:rPr lang="en-US" smtClean="0"/>
              <a:pPr/>
              <a:t>‹#›</a:t>
            </a:fld>
            <a:endParaRPr lang="en-US" dirty="0"/>
          </a:p>
        </p:txBody>
      </p:sp>
      <p:sp>
        <p:nvSpPr>
          <p:cNvPr id="15" name="Footer Placeholder 14"/>
          <p:cNvSpPr>
            <a:spLocks noGrp="1"/>
          </p:cNvSpPr>
          <p:nvPr>
            <p:ph type="ftr" sz="quarter" idx="12"/>
          </p:nvPr>
        </p:nvSpPr>
        <p:spPr/>
        <p:txBody>
          <a:bodyPr/>
          <a:lstStyle/>
          <a:p>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3657600" cy="5714999"/>
          </a:xfrm>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Title 15"/>
          <p:cNvSpPr>
            <a:spLocks noGrp="1"/>
          </p:cNvSpPr>
          <p:nvPr>
            <p:ph type="title"/>
          </p:nvPr>
        </p:nvSpPr>
        <p:spPr/>
        <p:txBody>
          <a:bodyPr/>
          <a:lstStyle/>
          <a:p>
            <a:r>
              <a:rPr lang="en-US" smtClean="0"/>
              <a:t>Click to edit Master title style</a:t>
            </a:r>
            <a:endParaRPr lang="en-US"/>
          </a:p>
        </p:txBody>
      </p:sp>
      <p:sp>
        <p:nvSpPr>
          <p:cNvPr id="10" name="Date Placeholder 9"/>
          <p:cNvSpPr>
            <a:spLocks noGrp="1"/>
          </p:cNvSpPr>
          <p:nvPr>
            <p:ph type="dt" sz="half" idx="10"/>
          </p:nvPr>
        </p:nvSpPr>
        <p:spPr/>
        <p:txBody>
          <a:bodyPr/>
          <a:lstStyle/>
          <a:p>
            <a:fld id="{EE674818-4E7E-4FE7-8CC0-C080D930428D}" type="datetimeFigureOut">
              <a:rPr lang="en-US" smtClean="0"/>
              <a:pPr/>
              <a:t>11/3/2013</a:t>
            </a:fld>
            <a:endParaRPr lang="en-US" dirty="0"/>
          </a:p>
        </p:txBody>
      </p:sp>
      <p:sp>
        <p:nvSpPr>
          <p:cNvPr id="11" name="Slide Number Placeholder 10"/>
          <p:cNvSpPr>
            <a:spLocks noGrp="1"/>
          </p:cNvSpPr>
          <p:nvPr>
            <p:ph type="sldNum" sz="quarter" idx="11"/>
          </p:nvPr>
        </p:nvSpPr>
        <p:spPr/>
        <p:txBody>
          <a:bodyPr/>
          <a:lstStyle/>
          <a:p>
            <a:fld id="{3032760D-B6BE-42D0-861F-4321B5838BB7}" type="slidenum">
              <a:rPr lang="en-US" smtClean="0"/>
              <a:pPr/>
              <a:t>‹#›</a:t>
            </a:fld>
            <a:endParaRPr lang="en-US" dirty="0"/>
          </a:p>
        </p:txBody>
      </p:sp>
      <p:sp>
        <p:nvSpPr>
          <p:cNvPr id="12" name="Footer Placeholder 11"/>
          <p:cNvSpPr>
            <a:spLocks noGrp="1"/>
          </p:cNvSpPr>
          <p:nvPr>
            <p:ph type="ftr" sz="quarter" idx="12"/>
          </p:nvPr>
        </p:nvSpPr>
        <p:spPr/>
        <p:txBody>
          <a:bodyPr/>
          <a:lstStyle/>
          <a:p>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sphere1.png"/>
          <p:cNvPicPr>
            <a:picLocks noChangeAspect="1"/>
          </p:cNvPicPr>
          <p:nvPr/>
        </p:nvPicPr>
        <p:blipFill>
          <a:blip r:embed="rId2" cstate="print"/>
          <a:stretch>
            <a:fillRect/>
          </a:stretch>
        </p:blipFill>
        <p:spPr>
          <a:xfrm>
            <a:off x="6858000" y="0"/>
            <a:ext cx="2293626" cy="6858000"/>
          </a:xfrm>
          <a:prstGeom prst="rect">
            <a:avLst/>
          </a:prstGeom>
        </p:spPr>
      </p:pic>
      <p:sp>
        <p:nvSpPr>
          <p:cNvPr id="12" name="Date Placeholder 11"/>
          <p:cNvSpPr>
            <a:spLocks noGrp="1"/>
          </p:cNvSpPr>
          <p:nvPr>
            <p:ph type="dt" sz="half" idx="10"/>
          </p:nvPr>
        </p:nvSpPr>
        <p:spPr>
          <a:xfrm>
            <a:off x="839788" y="6426201"/>
            <a:ext cx="2819399" cy="126999"/>
          </a:xfrm>
        </p:spPr>
        <p:txBody>
          <a:bodyPr/>
          <a:lstStyle/>
          <a:p>
            <a:fld id="{EE674818-4E7E-4FE7-8CC0-C080D930428D}" type="datetimeFigureOut">
              <a:rPr lang="en-US" smtClean="0"/>
              <a:pPr/>
              <a:t>11/3/2013</a:t>
            </a:fld>
            <a:endParaRPr lang="en-US" dirty="0"/>
          </a:p>
        </p:txBody>
      </p:sp>
      <p:sp>
        <p:nvSpPr>
          <p:cNvPr id="13" name="Slide Number Placeholder 12"/>
          <p:cNvSpPr>
            <a:spLocks noGrp="1"/>
          </p:cNvSpPr>
          <p:nvPr>
            <p:ph type="sldNum" sz="quarter" idx="11"/>
          </p:nvPr>
        </p:nvSpPr>
        <p:spPr>
          <a:xfrm>
            <a:off x="4116388" y="6400800"/>
            <a:ext cx="533400" cy="152400"/>
          </a:xfrm>
        </p:spPr>
        <p:txBody>
          <a:bodyPr/>
          <a:lstStyle/>
          <a:p>
            <a:fld id="{3032760D-B6BE-42D0-861F-4321B5838BB7}" type="slidenum">
              <a:rPr lang="en-US" smtClean="0"/>
              <a:pPr/>
              <a:t>‹#›</a:t>
            </a:fld>
            <a:endParaRPr lang="en-US" dirty="0"/>
          </a:p>
        </p:txBody>
      </p:sp>
      <p:sp>
        <p:nvSpPr>
          <p:cNvPr id="14" name="Footer Placeholder 13"/>
          <p:cNvSpPr>
            <a:spLocks noGrp="1"/>
          </p:cNvSpPr>
          <p:nvPr>
            <p:ph type="ftr" sz="quarter" idx="12"/>
          </p:nvPr>
        </p:nvSpPr>
        <p:spPr>
          <a:xfrm>
            <a:off x="838200" y="6296248"/>
            <a:ext cx="2820987" cy="152400"/>
          </a:xfrm>
        </p:spPr>
        <p:txBody>
          <a:bodyPr/>
          <a:lstStyle/>
          <a:p>
            <a:endParaRPr lang="en-US" dirty="0"/>
          </a:p>
        </p:txBody>
      </p:sp>
      <p:sp>
        <p:nvSpPr>
          <p:cNvPr id="15" name="Title 14"/>
          <p:cNvSpPr>
            <a:spLocks noGrp="1"/>
          </p:cNvSpPr>
          <p:nvPr>
            <p:ph type="title"/>
          </p:nvPr>
        </p:nvSpPr>
        <p:spPr>
          <a:xfrm>
            <a:off x="457200" y="1828800"/>
            <a:ext cx="3200400" cy="1752600"/>
          </a:xfrm>
        </p:spPr>
        <p:txBody>
          <a:bodyPr anchor="b"/>
          <a:lstStyle/>
          <a:p>
            <a:r>
              <a:rPr lang="en-US" smtClean="0"/>
              <a:t>Click to edit Master title style</a:t>
            </a:r>
            <a:endParaRPr lang="en-US"/>
          </a:p>
        </p:txBody>
      </p:sp>
      <p:sp>
        <p:nvSpPr>
          <p:cNvPr id="3" name="Text Placeholder 2"/>
          <p:cNvSpPr>
            <a:spLocks noGrp="1"/>
          </p:cNvSpPr>
          <p:nvPr>
            <p:ph type="body" sz="quarter" idx="13"/>
          </p:nvPr>
        </p:nvSpPr>
        <p:spPr>
          <a:xfrm>
            <a:off x="457200" y="3578224"/>
            <a:ext cx="3200645" cy="1459767"/>
          </a:xfrm>
        </p:spPr>
        <p:txBody>
          <a:bodyPr anchor="t">
            <a:normAutofit/>
          </a:bodyPr>
          <a:lstStyle>
            <a:lvl1pPr marL="0" indent="0" algn="r" defTabSz="914400" rtl="0" eaLnBrk="1" latinLnBrk="0" hangingPunct="1">
              <a:spcBef>
                <a:spcPct val="20000"/>
              </a:spcBef>
              <a:buClr>
                <a:schemeClr val="tx1">
                  <a:lumMod val="50000"/>
                  <a:lumOff val="50000"/>
                </a:schemeClr>
              </a:buClr>
              <a:buFont typeface="Wingdings" pitchFamily="2" charset="2"/>
              <a:buNone/>
              <a:defRPr lang="en-US" sz="1400" kern="1200" dirty="0" smtClean="0">
                <a:solidFill>
                  <a:schemeClr val="tx2"/>
                </a:solidFill>
                <a:latin typeface="+mn-lt"/>
                <a:ea typeface="+mn-ea"/>
                <a:cs typeface="+mn-cs"/>
              </a:defRPr>
            </a:lvl1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34290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57200" y="4572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itle 1"/>
          <p:cNvSpPr>
            <a:spLocks noGrp="1"/>
          </p:cNvSpPr>
          <p:nvPr>
            <p:ph type="title"/>
          </p:nvPr>
        </p:nvSpPr>
        <p:spPr>
          <a:xfrm>
            <a:off x="4876800" y="457200"/>
            <a:ext cx="2819400" cy="5714999"/>
          </a:xfrm>
        </p:spPr>
        <p:txBody>
          <a:bodyPr/>
          <a:lstStyle/>
          <a:p>
            <a:r>
              <a:rPr lang="en-US" smtClean="0"/>
              <a:t>Click to edit Master title style</a:t>
            </a:r>
            <a:endParaRPr lang="en-US"/>
          </a:p>
        </p:txBody>
      </p:sp>
      <p:sp>
        <p:nvSpPr>
          <p:cNvPr id="9" name="Date Placeholder 8"/>
          <p:cNvSpPr>
            <a:spLocks noGrp="1"/>
          </p:cNvSpPr>
          <p:nvPr>
            <p:ph type="dt" sz="half" idx="10"/>
          </p:nvPr>
        </p:nvSpPr>
        <p:spPr/>
        <p:txBody>
          <a:bodyPr/>
          <a:lstStyle/>
          <a:p>
            <a:fld id="{EE674818-4E7E-4FE7-8CC0-C080D930428D}" type="datetimeFigureOut">
              <a:rPr lang="en-US" smtClean="0"/>
              <a:pPr/>
              <a:t>11/3/2013</a:t>
            </a:fld>
            <a:endParaRPr lang="en-US" dirty="0"/>
          </a:p>
        </p:txBody>
      </p:sp>
      <p:sp>
        <p:nvSpPr>
          <p:cNvPr id="13" name="Slide Number Placeholder 12"/>
          <p:cNvSpPr>
            <a:spLocks noGrp="1"/>
          </p:cNvSpPr>
          <p:nvPr>
            <p:ph type="sldNum" sz="quarter" idx="11"/>
          </p:nvPr>
        </p:nvSpPr>
        <p:spPr/>
        <p:txBody>
          <a:bodyPr/>
          <a:lstStyle/>
          <a:p>
            <a:fld id="{3032760D-B6BE-42D0-861F-4321B5838BB7}" type="slidenum">
              <a:rPr lang="en-US" smtClean="0"/>
              <a:pPr/>
              <a:t>‹#›</a:t>
            </a:fld>
            <a:endParaRPr lang="en-US" dirty="0"/>
          </a:p>
        </p:txBody>
      </p:sp>
      <p:sp>
        <p:nvSpPr>
          <p:cNvPr id="14" name="Footer Placeholder 13"/>
          <p:cNvSpPr>
            <a:spLocks noGrp="1"/>
          </p:cNvSpPr>
          <p:nvPr>
            <p:ph type="ftr" sz="quarter" idx="12"/>
          </p:nvPr>
        </p:nvSpPr>
        <p:spPr/>
        <p:txBody>
          <a:bodyPr/>
          <a:lstStyle/>
          <a:p>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75238"/>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675288"/>
            <a:ext cx="3581400" cy="2525112"/>
          </a:xfrm>
        </p:spPr>
        <p:txBody>
          <a:bodyPr anchor="t">
            <a:normAutofit/>
          </a:bodyPr>
          <a:lstStyle>
            <a:lvl1pPr marL="228600" indent="-182880">
              <a:defRPr sz="1400"/>
            </a:lvl1pPr>
            <a:lvl2pPr>
              <a:defRPr sz="1400"/>
            </a:lvl2pPr>
            <a:lvl3pPr>
              <a:defRPr sz="1400"/>
            </a:lvl3pPr>
            <a:lvl4pPr>
              <a:defRPr sz="1400" baseline="0"/>
            </a:lvl4pPr>
            <a:lvl5pPr>
              <a:buFont typeface="Wingdings" pitchFamily="2" charset="2"/>
              <a:buChar char="§"/>
              <a:defRPr sz="1400"/>
            </a:lvl5pPr>
            <a:lvl6pPr>
              <a:buFont typeface="Wingdings" pitchFamily="2" charset="2"/>
              <a:buChar cha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4"/>
          <p:cNvSpPr>
            <a:spLocks noGrp="1"/>
          </p:cNvSpPr>
          <p:nvPr>
            <p:ph type="body" sz="quarter" idx="3"/>
          </p:nvPr>
        </p:nvSpPr>
        <p:spPr>
          <a:xfrm>
            <a:off x="457199" y="3429000"/>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57199" y="3840162"/>
            <a:ext cx="3581400" cy="2515198"/>
          </a:xfrm>
        </p:spPr>
        <p:txBody>
          <a:bodyPr anchor="t">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Title 1"/>
          <p:cNvSpPr>
            <a:spLocks noGrp="1"/>
          </p:cNvSpPr>
          <p:nvPr>
            <p:ph type="title"/>
          </p:nvPr>
        </p:nvSpPr>
        <p:spPr>
          <a:xfrm>
            <a:off x="4876800" y="457200"/>
            <a:ext cx="2819400" cy="5714999"/>
          </a:xfrm>
        </p:spPr>
        <p:txBody>
          <a:bodyPr/>
          <a:lstStyle/>
          <a:p>
            <a:r>
              <a:rPr lang="en-US" smtClean="0"/>
              <a:t>Click to edit Master title style</a:t>
            </a:r>
            <a:endParaRPr lang="en-US"/>
          </a:p>
        </p:txBody>
      </p:sp>
      <p:sp>
        <p:nvSpPr>
          <p:cNvPr id="12" name="Date Placeholder 11"/>
          <p:cNvSpPr>
            <a:spLocks noGrp="1"/>
          </p:cNvSpPr>
          <p:nvPr>
            <p:ph type="dt" sz="half" idx="10"/>
          </p:nvPr>
        </p:nvSpPr>
        <p:spPr/>
        <p:txBody>
          <a:bodyPr/>
          <a:lstStyle/>
          <a:p>
            <a:fld id="{EE674818-4E7E-4FE7-8CC0-C080D930428D}" type="datetimeFigureOut">
              <a:rPr lang="en-US" smtClean="0"/>
              <a:pPr/>
              <a:t>11/3/2013</a:t>
            </a:fld>
            <a:endParaRPr lang="en-US" dirty="0"/>
          </a:p>
        </p:txBody>
      </p:sp>
      <p:sp>
        <p:nvSpPr>
          <p:cNvPr id="14" name="Slide Number Placeholder 13"/>
          <p:cNvSpPr>
            <a:spLocks noGrp="1"/>
          </p:cNvSpPr>
          <p:nvPr>
            <p:ph type="sldNum" sz="quarter" idx="11"/>
          </p:nvPr>
        </p:nvSpPr>
        <p:spPr/>
        <p:txBody>
          <a:bodyPr/>
          <a:lstStyle/>
          <a:p>
            <a:fld id="{3032760D-B6BE-42D0-861F-4321B5838BB7}" type="slidenum">
              <a:rPr lang="en-US" smtClean="0"/>
              <a:pPr/>
              <a:t>‹#›</a:t>
            </a:fld>
            <a:endParaRPr lang="en-US" dirty="0"/>
          </a:p>
        </p:txBody>
      </p:sp>
      <p:sp>
        <p:nvSpPr>
          <p:cNvPr id="16" name="Footer Placeholder 15"/>
          <p:cNvSpPr>
            <a:spLocks noGrp="1"/>
          </p:cNvSpPr>
          <p:nvPr>
            <p:ph type="ftr" sz="quarter" idx="12"/>
          </p:nvPr>
        </p:nvSpPr>
        <p:spPr/>
        <p:txBody>
          <a:bodyPr/>
          <a:lstStyle/>
          <a:p>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33800" y="457200"/>
            <a:ext cx="3962400" cy="5715000"/>
          </a:xfrm>
        </p:spPr>
        <p:txBody>
          <a:bodyPr/>
          <a:lstStyle/>
          <a:p>
            <a:r>
              <a:rPr lang="en-US" smtClean="0"/>
              <a:t>Click to edit Master title style</a:t>
            </a:r>
            <a:endParaRPr lang="en-US" dirty="0"/>
          </a:p>
        </p:txBody>
      </p:sp>
      <p:sp>
        <p:nvSpPr>
          <p:cNvPr id="9" name="Date Placeholder 8"/>
          <p:cNvSpPr>
            <a:spLocks noGrp="1"/>
          </p:cNvSpPr>
          <p:nvPr>
            <p:ph type="dt" sz="half" idx="10"/>
          </p:nvPr>
        </p:nvSpPr>
        <p:spPr/>
        <p:txBody>
          <a:bodyPr/>
          <a:lstStyle/>
          <a:p>
            <a:fld id="{EE674818-4E7E-4FE7-8CC0-C080D930428D}" type="datetimeFigureOut">
              <a:rPr lang="en-US" smtClean="0"/>
              <a:pPr/>
              <a:t>11/3/2013</a:t>
            </a:fld>
            <a:endParaRPr lang="en-US" dirty="0"/>
          </a:p>
        </p:txBody>
      </p:sp>
      <p:sp>
        <p:nvSpPr>
          <p:cNvPr id="10" name="Slide Number Placeholder 9"/>
          <p:cNvSpPr>
            <a:spLocks noGrp="1"/>
          </p:cNvSpPr>
          <p:nvPr>
            <p:ph type="sldNum" sz="quarter" idx="11"/>
          </p:nvPr>
        </p:nvSpPr>
        <p:spPr/>
        <p:txBody>
          <a:bodyPr/>
          <a:lstStyle/>
          <a:p>
            <a:fld id="{3032760D-B6BE-42D0-861F-4321B5838BB7}" type="slidenum">
              <a:rPr lang="en-US" smtClean="0"/>
              <a:pPr/>
              <a:t>‹#›</a:t>
            </a:fld>
            <a:endParaRPr lang="en-US" dirty="0"/>
          </a:p>
        </p:txBody>
      </p:sp>
      <p:sp>
        <p:nvSpPr>
          <p:cNvPr id="11" name="Footer Placeholder 10"/>
          <p:cNvSpPr>
            <a:spLocks noGrp="1"/>
          </p:cNvSpPr>
          <p:nvPr>
            <p:ph type="ftr" sz="quarter" idx="12"/>
          </p:nvPr>
        </p:nvSpPr>
        <p:spPr/>
        <p:txBody>
          <a:bodyPr/>
          <a:lstStyle/>
          <a:p>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EE674818-4E7E-4FE7-8CC0-C080D930428D}" type="datetimeFigureOut">
              <a:rPr lang="en-US" smtClean="0"/>
              <a:pPr/>
              <a:t>11/3/2013</a:t>
            </a:fld>
            <a:endParaRPr lang="en-US" dirty="0"/>
          </a:p>
        </p:txBody>
      </p:sp>
      <p:sp>
        <p:nvSpPr>
          <p:cNvPr id="9" name="Slide Number Placeholder 8"/>
          <p:cNvSpPr>
            <a:spLocks noGrp="1"/>
          </p:cNvSpPr>
          <p:nvPr>
            <p:ph type="sldNum" sz="quarter" idx="11"/>
          </p:nvPr>
        </p:nvSpPr>
        <p:spPr/>
        <p:txBody>
          <a:bodyPr/>
          <a:lstStyle/>
          <a:p>
            <a:fld id="{3032760D-B6BE-42D0-861F-4321B5838BB7}"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81600" y="1676400"/>
            <a:ext cx="2514600" cy="1874837"/>
          </a:xfrm>
        </p:spPr>
        <p:txBody>
          <a:bodyPr anchor="b">
            <a:normAutofit/>
          </a:bodyPr>
          <a:lstStyle>
            <a:lvl1pPr algn="r">
              <a:defRPr sz="2000" b="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04800" y="1676400"/>
            <a:ext cx="4700016" cy="3505200"/>
          </a:xfrm>
        </p:spPr>
        <p:txBody>
          <a:bodyPr>
            <a:normAutofit/>
          </a:bodyPr>
          <a:lstStyle>
            <a:lvl1pPr marL="228600" indent="-182880">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4"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EE674818-4E7E-4FE7-8CC0-C080D930428D}" type="datetimeFigureOut">
              <a:rPr lang="en-US" smtClean="0"/>
              <a:pPr/>
              <a:t>11/3/2013</a:t>
            </a:fld>
            <a:endParaRPr lang="en-US" dirty="0"/>
          </a:p>
        </p:txBody>
      </p:sp>
      <p:sp>
        <p:nvSpPr>
          <p:cNvPr id="16" name="Slide Number Placeholder 15"/>
          <p:cNvSpPr>
            <a:spLocks noGrp="1"/>
          </p:cNvSpPr>
          <p:nvPr>
            <p:ph type="sldNum" sz="quarter" idx="11"/>
          </p:nvPr>
        </p:nvSpPr>
        <p:spPr/>
        <p:txBody>
          <a:bodyPr/>
          <a:lstStyle/>
          <a:p>
            <a:fld id="{3032760D-B6BE-42D0-861F-4321B5838BB7}" type="slidenum">
              <a:rPr lang="en-US" smtClean="0"/>
              <a:pPr/>
              <a:t>‹#›</a:t>
            </a:fld>
            <a:endParaRPr lang="en-US" dirty="0"/>
          </a:p>
        </p:txBody>
      </p:sp>
      <p:sp>
        <p:nvSpPr>
          <p:cNvPr id="17" name="Footer Placeholder 16"/>
          <p:cNvSpPr>
            <a:spLocks noGrp="1"/>
          </p:cNvSpPr>
          <p:nvPr>
            <p:ph type="ftr" sz="quarter" idx="12"/>
          </p:nvPr>
        </p:nvSpPr>
        <p:spPr/>
        <p:txBody>
          <a:bodyPr/>
          <a:lstStyle/>
          <a:p>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04800" y="1676400"/>
            <a:ext cx="4696967" cy="3505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11" name="Title 1"/>
          <p:cNvSpPr>
            <a:spLocks noGrp="1"/>
          </p:cNvSpPr>
          <p:nvPr>
            <p:ph type="title"/>
          </p:nvPr>
        </p:nvSpPr>
        <p:spPr>
          <a:xfrm>
            <a:off x="5181600" y="1676400"/>
            <a:ext cx="2514600" cy="1875972"/>
          </a:xfrm>
        </p:spPr>
        <p:txBody>
          <a:bodyPr anchor="b">
            <a:normAutofit/>
          </a:bodyPr>
          <a:lstStyle>
            <a:lvl1pPr algn="r">
              <a:defRPr sz="2000" b="0">
                <a:effectLst/>
              </a:defRPr>
            </a:lvl1pPr>
          </a:lstStyle>
          <a:p>
            <a:r>
              <a:rPr lang="en-US" smtClean="0"/>
              <a:t>Click to edit Master title style</a:t>
            </a:r>
            <a:endParaRPr lang="en-US" dirty="0"/>
          </a:p>
        </p:txBody>
      </p:sp>
      <p:sp>
        <p:nvSpPr>
          <p:cNvPr id="12"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Date Placeholder 15"/>
          <p:cNvSpPr>
            <a:spLocks noGrp="1"/>
          </p:cNvSpPr>
          <p:nvPr>
            <p:ph type="dt" sz="half" idx="10"/>
          </p:nvPr>
        </p:nvSpPr>
        <p:spPr/>
        <p:txBody>
          <a:bodyPr/>
          <a:lstStyle/>
          <a:p>
            <a:fld id="{EE674818-4E7E-4FE7-8CC0-C080D930428D}" type="datetimeFigureOut">
              <a:rPr lang="en-US" smtClean="0"/>
              <a:pPr/>
              <a:t>11/3/2013</a:t>
            </a:fld>
            <a:endParaRPr lang="en-US" dirty="0"/>
          </a:p>
        </p:txBody>
      </p:sp>
      <p:sp>
        <p:nvSpPr>
          <p:cNvPr id="17" name="Slide Number Placeholder 16"/>
          <p:cNvSpPr>
            <a:spLocks noGrp="1"/>
          </p:cNvSpPr>
          <p:nvPr>
            <p:ph type="sldNum" sz="quarter" idx="11"/>
          </p:nvPr>
        </p:nvSpPr>
        <p:spPr/>
        <p:txBody>
          <a:bodyPr/>
          <a:lstStyle/>
          <a:p>
            <a:fld id="{3032760D-B6BE-42D0-861F-4321B5838BB7}" type="slidenum">
              <a:rPr lang="en-US" smtClean="0"/>
              <a:pPr/>
              <a:t>‹#›</a:t>
            </a:fld>
            <a:endParaRPr lang="en-US" dirty="0"/>
          </a:p>
        </p:txBody>
      </p:sp>
      <p:sp>
        <p:nvSpPr>
          <p:cNvPr id="18" name="Footer Placeholder 17"/>
          <p:cNvSpPr>
            <a:spLocks noGrp="1"/>
          </p:cNvSpPr>
          <p:nvPr>
            <p:ph type="ftr" sz="quarter" idx="12"/>
          </p:nvPr>
        </p:nvSpPr>
        <p:spPr/>
        <p:txBody>
          <a:bodyPr/>
          <a:lstStyle/>
          <a:p>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2" name="Picture 11" descr="sphere2.png"/>
          <p:cNvPicPr>
            <a:picLocks noChangeAspect="1"/>
          </p:cNvPicPr>
          <p:nvPr/>
        </p:nvPicPr>
        <p:blipFill>
          <a:blip r:embed="rId13" cstate="print"/>
          <a:stretch>
            <a:fillRect/>
          </a:stretch>
        </p:blipFill>
        <p:spPr>
          <a:xfrm>
            <a:off x="8823693" y="0"/>
            <a:ext cx="320307" cy="6858000"/>
          </a:xfrm>
          <a:prstGeom prst="rect">
            <a:avLst/>
          </a:prstGeom>
        </p:spPr>
      </p:pic>
      <p:sp>
        <p:nvSpPr>
          <p:cNvPr id="2" name="Title Placeholder 1"/>
          <p:cNvSpPr>
            <a:spLocks noGrp="1"/>
          </p:cNvSpPr>
          <p:nvPr>
            <p:ph type="title"/>
          </p:nvPr>
        </p:nvSpPr>
        <p:spPr>
          <a:xfrm>
            <a:off x="4876800" y="457200"/>
            <a:ext cx="2819400" cy="5715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457200"/>
            <a:ext cx="3657600" cy="57149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7"/>
          <p:cNvSpPr>
            <a:spLocks noGrp="1"/>
          </p:cNvSpPr>
          <p:nvPr>
            <p:ph type="sldNum" sz="quarter" idx="4"/>
          </p:nvPr>
        </p:nvSpPr>
        <p:spPr>
          <a:xfrm>
            <a:off x="7772400" y="6400800"/>
            <a:ext cx="533400" cy="152400"/>
          </a:xfrm>
          <a:prstGeom prst="rect">
            <a:avLst/>
          </a:prstGeom>
        </p:spPr>
        <p:txBody>
          <a:bodyPr vert="horz" lIns="91440" tIns="45720" rIns="91440" bIns="45720" rtlCol="0" anchor="ctr"/>
          <a:lstStyle>
            <a:lvl1pPr algn="ctr">
              <a:defRPr sz="1050">
                <a:solidFill>
                  <a:schemeClr val="tx1">
                    <a:lumMod val="50000"/>
                    <a:lumOff val="50000"/>
                  </a:schemeClr>
                </a:solidFill>
              </a:defRPr>
            </a:lvl1pPr>
          </a:lstStyle>
          <a:p>
            <a:fld id="{3032760D-B6BE-42D0-861F-4321B5838BB7}" type="slidenum">
              <a:rPr lang="en-US" smtClean="0"/>
              <a:pPr/>
              <a:t>‹#›</a:t>
            </a:fld>
            <a:endParaRPr lang="en-US" dirty="0"/>
          </a:p>
        </p:txBody>
      </p:sp>
      <p:sp>
        <p:nvSpPr>
          <p:cNvPr id="9" name="Date Placeholder 8"/>
          <p:cNvSpPr>
            <a:spLocks noGrp="1"/>
          </p:cNvSpPr>
          <p:nvPr>
            <p:ph type="dt" sz="half" idx="2"/>
          </p:nvPr>
        </p:nvSpPr>
        <p:spPr>
          <a:xfrm>
            <a:off x="4876801" y="6426201"/>
            <a:ext cx="2819399" cy="126999"/>
          </a:xfrm>
          <a:prstGeom prst="rect">
            <a:avLst/>
          </a:prstGeom>
        </p:spPr>
        <p:txBody>
          <a:bodyPr vert="horz" lIns="91440" tIns="45720" rIns="91440" bIns="45720" rtlCol="0" anchor="ctr"/>
          <a:lstStyle>
            <a:lvl1pPr algn="r">
              <a:defRPr sz="1050">
                <a:solidFill>
                  <a:schemeClr val="tx1">
                    <a:lumMod val="50000"/>
                    <a:lumOff val="50000"/>
                  </a:schemeClr>
                </a:solidFill>
              </a:defRPr>
            </a:lvl1pPr>
          </a:lstStyle>
          <a:p>
            <a:fld id="{EE674818-4E7E-4FE7-8CC0-C080D930428D}" type="datetimeFigureOut">
              <a:rPr lang="en-US" smtClean="0"/>
              <a:pPr/>
              <a:t>11/3/2013</a:t>
            </a:fld>
            <a:endParaRPr lang="en-US" dirty="0"/>
          </a:p>
        </p:txBody>
      </p:sp>
      <p:sp>
        <p:nvSpPr>
          <p:cNvPr id="10" name="Footer Placeholder 9"/>
          <p:cNvSpPr>
            <a:spLocks noGrp="1"/>
          </p:cNvSpPr>
          <p:nvPr>
            <p:ph type="ftr" sz="quarter" idx="3"/>
          </p:nvPr>
        </p:nvSpPr>
        <p:spPr>
          <a:xfrm>
            <a:off x="4875213" y="6296248"/>
            <a:ext cx="2820987" cy="152400"/>
          </a:xfrm>
          <a:prstGeom prst="rect">
            <a:avLst/>
          </a:prstGeom>
        </p:spPr>
        <p:txBody>
          <a:bodyPr vert="horz" lIns="91440" tIns="45720" rIns="91440" bIns="45720" rtlCol="0" anchor="b"/>
          <a:lstStyle>
            <a:lvl1pPr algn="r">
              <a:defRPr sz="1050">
                <a:solidFill>
                  <a:schemeClr val="tx1"/>
                </a:solidFill>
              </a:defRPr>
            </a:lvl1pPr>
          </a:lstStyle>
          <a:p>
            <a:endParaRPr lang="en-US" dirty="0"/>
          </a:p>
        </p:txBody>
      </p:sp>
    </p:spTree>
  </p:cSld>
  <p:clrMap bg1="lt1" tx1="dk1" bg2="lt2" tx2="dk2" accent1="accent1" accent2="accent2" accent3="accent3" accent4="accent4" accent5="accent5" accent6="accent6" hlink="hlink" folHlink="folHlink"/>
  <p:sldLayoutIdLst>
    <p:sldLayoutId id="2147484237" r:id="rId1"/>
    <p:sldLayoutId id="2147484238" r:id="rId2"/>
    <p:sldLayoutId id="2147484239" r:id="rId3"/>
    <p:sldLayoutId id="2147484240" r:id="rId4"/>
    <p:sldLayoutId id="2147484241" r:id="rId5"/>
    <p:sldLayoutId id="2147484242" r:id="rId6"/>
    <p:sldLayoutId id="2147484243" r:id="rId7"/>
    <p:sldLayoutId id="2147484244" r:id="rId8"/>
    <p:sldLayoutId id="2147484245" r:id="rId9"/>
    <p:sldLayoutId id="2147484246" r:id="rId10"/>
    <p:sldLayoutId id="2147484247" r:id="rId11"/>
  </p:sldLayoutIdLst>
  <p:timing>
    <p:tnLst>
      <p:par>
        <p:cTn id="1" dur="indefinite" restart="never" nodeType="tmRoot"/>
      </p:par>
    </p:tnLst>
  </p:timing>
  <p:txStyles>
    <p:title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p:titleStyle>
    <p:body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000" dirty="0">
                <a:solidFill>
                  <a:srgbClr val="FF0000"/>
                </a:solidFill>
              </a:rPr>
              <a:t>Most assuredly, I say to you, We speak what We know and testify what We have seen, and you do not receive Our witness. </a:t>
            </a:r>
            <a:r>
              <a:rPr lang="en-US" sz="2000" baseline="30000" dirty="0">
                <a:solidFill>
                  <a:srgbClr val="FF0000"/>
                </a:solidFill>
              </a:rPr>
              <a:t>12 </a:t>
            </a:r>
            <a:r>
              <a:rPr lang="en-US" sz="2000" dirty="0">
                <a:solidFill>
                  <a:srgbClr val="FF0000"/>
                </a:solidFill>
              </a:rPr>
              <a:t>If I have told you earthly things and you do not believe, how will you believe if I tell you heavenly things? </a:t>
            </a:r>
            <a:r>
              <a:rPr lang="en-US" sz="2000" baseline="30000" dirty="0">
                <a:solidFill>
                  <a:srgbClr val="FF0000"/>
                </a:solidFill>
              </a:rPr>
              <a:t>13 </a:t>
            </a:r>
            <a:r>
              <a:rPr lang="en-US" sz="2000" dirty="0">
                <a:solidFill>
                  <a:srgbClr val="FF0000"/>
                </a:solidFill>
              </a:rPr>
              <a:t>No one has ascended to heaven but He who came down from heaven, </a:t>
            </a:r>
            <a:r>
              <a:rPr lang="en-US" sz="2000" i="1" dirty="0">
                <a:solidFill>
                  <a:srgbClr val="FF0000"/>
                </a:solidFill>
              </a:rPr>
              <a:t>that is,</a:t>
            </a:r>
            <a:r>
              <a:rPr lang="en-US" sz="2000" dirty="0">
                <a:solidFill>
                  <a:srgbClr val="FF0000"/>
                </a:solidFill>
              </a:rPr>
              <a:t> the Son of Man who is in </a:t>
            </a:r>
            <a:r>
              <a:rPr lang="en-US" sz="2000" dirty="0" smtClean="0">
                <a:solidFill>
                  <a:srgbClr val="FF0000"/>
                </a:solidFill>
              </a:rPr>
              <a:t>heaven. </a:t>
            </a:r>
            <a:r>
              <a:rPr lang="en-US" sz="2000" baseline="30000" dirty="0">
                <a:solidFill>
                  <a:srgbClr val="FF0000"/>
                </a:solidFill>
              </a:rPr>
              <a:t>14 </a:t>
            </a:r>
            <a:r>
              <a:rPr lang="en-US" sz="2000" dirty="0">
                <a:solidFill>
                  <a:srgbClr val="FF0000"/>
                </a:solidFill>
              </a:rPr>
              <a:t>And as Moses lifted up the serpent in the wilderness, even so must the Son of Man be lifted up, </a:t>
            </a:r>
            <a:r>
              <a:rPr lang="en-US" sz="2000" baseline="30000" dirty="0">
                <a:solidFill>
                  <a:srgbClr val="FF0000"/>
                </a:solidFill>
              </a:rPr>
              <a:t>15 </a:t>
            </a:r>
            <a:r>
              <a:rPr lang="en-US" sz="2000" dirty="0">
                <a:solidFill>
                  <a:srgbClr val="FF0000"/>
                </a:solidFill>
              </a:rPr>
              <a:t>that whoever believes in Him should not </a:t>
            </a:r>
            <a:r>
              <a:rPr lang="en-US" sz="2000">
                <a:solidFill>
                  <a:srgbClr val="FF0000"/>
                </a:solidFill>
              </a:rPr>
              <a:t>perish </a:t>
            </a:r>
            <a:r>
              <a:rPr lang="en-US" sz="2000" smtClean="0">
                <a:solidFill>
                  <a:srgbClr val="FF0000"/>
                </a:solidFill>
              </a:rPr>
              <a:t>but </a:t>
            </a:r>
            <a:r>
              <a:rPr lang="en-US" sz="2000" dirty="0">
                <a:solidFill>
                  <a:srgbClr val="FF0000"/>
                </a:solidFill>
              </a:rPr>
              <a:t>have eternal life.</a:t>
            </a:r>
          </a:p>
        </p:txBody>
      </p:sp>
      <p:sp>
        <p:nvSpPr>
          <p:cNvPr id="2" name="Title 1"/>
          <p:cNvSpPr>
            <a:spLocks noGrp="1"/>
          </p:cNvSpPr>
          <p:nvPr>
            <p:ph type="title"/>
          </p:nvPr>
        </p:nvSpPr>
        <p:spPr/>
        <p:txBody>
          <a:bodyPr>
            <a:normAutofit/>
          </a:bodyPr>
          <a:lstStyle/>
          <a:p>
            <a:r>
              <a:rPr lang="en-US" sz="3600" b="1" u="sng" dirty="0" smtClean="0">
                <a:solidFill>
                  <a:srgbClr val="FF0000"/>
                </a:solidFill>
              </a:rPr>
              <a:t>John 3:11-15</a:t>
            </a:r>
            <a:endParaRPr lang="en-US" sz="3600" b="1" u="sng" dirty="0">
              <a:solidFill>
                <a:srgbClr val="FF0000"/>
              </a:solidFill>
            </a:endParaRPr>
          </a:p>
        </p:txBody>
      </p:sp>
    </p:spTree>
    <p:extLst>
      <p:ext uri="{BB962C8B-B14F-4D97-AF65-F5344CB8AC3E}">
        <p14:creationId xmlns="" xmlns:p14="http://schemas.microsoft.com/office/powerpoint/2010/main" val="3921180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4000" dirty="0">
                <a:solidFill>
                  <a:srgbClr val="FF0000"/>
                </a:solidFill>
              </a:rPr>
              <a:t>Therefore I did not even think myself worthy to come to You. But say the word, and my servant will be healed</a:t>
            </a:r>
            <a:r>
              <a:rPr lang="en-US" dirty="0">
                <a:solidFill>
                  <a:srgbClr val="FF0000"/>
                </a:solidFill>
              </a:rPr>
              <a:t>. </a:t>
            </a:r>
          </a:p>
        </p:txBody>
      </p:sp>
      <p:sp>
        <p:nvSpPr>
          <p:cNvPr id="2" name="Title 1"/>
          <p:cNvSpPr>
            <a:spLocks noGrp="1"/>
          </p:cNvSpPr>
          <p:nvPr>
            <p:ph type="title"/>
          </p:nvPr>
        </p:nvSpPr>
        <p:spPr/>
        <p:txBody>
          <a:bodyPr>
            <a:normAutofit/>
          </a:bodyPr>
          <a:lstStyle/>
          <a:p>
            <a:r>
              <a:rPr lang="en-US" sz="4400" b="1" u="sng" dirty="0" smtClean="0">
                <a:solidFill>
                  <a:srgbClr val="FF0000"/>
                </a:solidFill>
              </a:rPr>
              <a:t>Luke 7:7</a:t>
            </a:r>
            <a:endParaRPr lang="en-US" sz="4400" b="1" u="sng" dirty="0">
              <a:solidFill>
                <a:srgbClr val="FF0000"/>
              </a:solidFill>
            </a:endParaRPr>
          </a:p>
        </p:txBody>
      </p:sp>
    </p:spTree>
    <p:extLst>
      <p:ext uri="{BB962C8B-B14F-4D97-AF65-F5344CB8AC3E}">
        <p14:creationId xmlns="" xmlns:p14="http://schemas.microsoft.com/office/powerpoint/2010/main" val="31432969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3200" baseline="30000" dirty="0" smtClean="0"/>
              <a:t> </a:t>
            </a:r>
            <a:r>
              <a:rPr lang="en-US" sz="3200" dirty="0">
                <a:solidFill>
                  <a:srgbClr val="FF0000"/>
                </a:solidFill>
              </a:rPr>
              <a:t>For I also am a man placed under authority, having soldiers under me. And I say to one, ‘Go,’ and he goes; and to another, ‘Come,’ and he comes; and to my servant, ‘Do this,’ and he does </a:t>
            </a:r>
            <a:r>
              <a:rPr lang="en-US" sz="3200" i="1" dirty="0">
                <a:solidFill>
                  <a:srgbClr val="FF0000"/>
                </a:solidFill>
              </a:rPr>
              <a:t>it</a:t>
            </a:r>
            <a:r>
              <a:rPr lang="en-US" i="1" dirty="0">
                <a:solidFill>
                  <a:srgbClr val="FF0000"/>
                </a:solidFill>
              </a:rPr>
              <a:t>.</a:t>
            </a:r>
            <a:endParaRPr lang="en-US" dirty="0">
              <a:solidFill>
                <a:srgbClr val="FF0000"/>
              </a:solidFill>
            </a:endParaRPr>
          </a:p>
        </p:txBody>
      </p:sp>
      <p:sp>
        <p:nvSpPr>
          <p:cNvPr id="2" name="Title 1"/>
          <p:cNvSpPr>
            <a:spLocks noGrp="1"/>
          </p:cNvSpPr>
          <p:nvPr>
            <p:ph type="title"/>
          </p:nvPr>
        </p:nvSpPr>
        <p:spPr/>
        <p:txBody>
          <a:bodyPr>
            <a:normAutofit/>
          </a:bodyPr>
          <a:lstStyle/>
          <a:p>
            <a:r>
              <a:rPr lang="en-US" sz="4400" u="sng" dirty="0" smtClean="0">
                <a:solidFill>
                  <a:srgbClr val="FF0000"/>
                </a:solidFill>
              </a:rPr>
              <a:t>Luke 7:8</a:t>
            </a:r>
            <a:endParaRPr lang="en-US" sz="4400" b="1" u="sng" dirty="0">
              <a:solidFill>
                <a:srgbClr val="FF0000"/>
              </a:solidFill>
            </a:endParaRPr>
          </a:p>
        </p:txBody>
      </p:sp>
    </p:spTree>
    <p:extLst>
      <p:ext uri="{BB962C8B-B14F-4D97-AF65-F5344CB8AC3E}">
        <p14:creationId xmlns="" xmlns:p14="http://schemas.microsoft.com/office/powerpoint/2010/main" val="27590208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baseline="30000" dirty="0"/>
              <a:t> </a:t>
            </a:r>
            <a:r>
              <a:rPr lang="en-US" sz="2800" dirty="0">
                <a:solidFill>
                  <a:srgbClr val="FF0000"/>
                </a:solidFill>
              </a:rPr>
              <a:t>When Jesus heard these things, He marveled at him, and turned around and said to the crowd that followed Him, “I say to you, I have not found such great faith, not even in Israel!” </a:t>
            </a:r>
            <a:r>
              <a:rPr lang="en-US" sz="2800" baseline="30000" dirty="0">
                <a:solidFill>
                  <a:srgbClr val="FF0000"/>
                </a:solidFill>
              </a:rPr>
              <a:t>10 </a:t>
            </a:r>
            <a:r>
              <a:rPr lang="en-US" sz="2800" dirty="0">
                <a:solidFill>
                  <a:srgbClr val="FF0000"/>
                </a:solidFill>
              </a:rPr>
              <a:t>And those who were sent, returning to the house, found the servant well who had been sick</a:t>
            </a:r>
            <a:r>
              <a:rPr lang="en-US" sz="2800" dirty="0" smtClean="0">
                <a:solidFill>
                  <a:srgbClr val="FF0000"/>
                </a:solidFill>
              </a:rPr>
              <a:t>.</a:t>
            </a:r>
            <a:endParaRPr lang="en-US" sz="2800" dirty="0">
              <a:solidFill>
                <a:srgbClr val="FF0000"/>
              </a:solidFill>
            </a:endParaRPr>
          </a:p>
          <a:p>
            <a:endParaRPr lang="en-US" dirty="0">
              <a:solidFill>
                <a:srgbClr val="FF0000"/>
              </a:solidFill>
            </a:endParaRPr>
          </a:p>
        </p:txBody>
      </p:sp>
      <p:sp>
        <p:nvSpPr>
          <p:cNvPr id="2" name="Title 1"/>
          <p:cNvSpPr>
            <a:spLocks noGrp="1"/>
          </p:cNvSpPr>
          <p:nvPr>
            <p:ph type="title"/>
          </p:nvPr>
        </p:nvSpPr>
        <p:spPr/>
        <p:txBody>
          <a:bodyPr>
            <a:normAutofit/>
          </a:bodyPr>
          <a:lstStyle/>
          <a:p>
            <a:r>
              <a:rPr lang="en-US" sz="4000" b="1" u="sng" dirty="0" smtClean="0">
                <a:solidFill>
                  <a:srgbClr val="FF0000"/>
                </a:solidFill>
              </a:rPr>
              <a:t>Luk</a:t>
            </a:r>
            <a:r>
              <a:rPr lang="en-US" sz="4000" u="sng" dirty="0" smtClean="0">
                <a:solidFill>
                  <a:srgbClr val="FF0000"/>
                </a:solidFill>
              </a:rPr>
              <a:t>e 7:9 -10</a:t>
            </a:r>
            <a:endParaRPr lang="en-US" sz="4000" b="1" u="sng" dirty="0">
              <a:solidFill>
                <a:srgbClr val="FF0000"/>
              </a:solidFill>
            </a:endParaRPr>
          </a:p>
        </p:txBody>
      </p:sp>
    </p:spTree>
    <p:extLst>
      <p:ext uri="{BB962C8B-B14F-4D97-AF65-F5344CB8AC3E}">
        <p14:creationId xmlns="" xmlns:p14="http://schemas.microsoft.com/office/powerpoint/2010/main" val="10878042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7000" r="-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u="sng"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 xmlns:p14="http://schemas.microsoft.com/office/powerpoint/2010/main" val="28826516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aseline="30000" dirty="0"/>
              <a:t> </a:t>
            </a:r>
            <a:r>
              <a:rPr lang="en-US" sz="2800" dirty="0">
                <a:solidFill>
                  <a:srgbClr val="FF0000"/>
                </a:solidFill>
              </a:rPr>
              <a:t>And I say to you that many will come from east and west, and sit down with Abraham, Isaac, and Jacob in the kingdom of heaven. </a:t>
            </a:r>
            <a:r>
              <a:rPr lang="en-US" sz="2800" baseline="30000" dirty="0">
                <a:solidFill>
                  <a:srgbClr val="FF0000"/>
                </a:solidFill>
              </a:rPr>
              <a:t>12 </a:t>
            </a:r>
            <a:r>
              <a:rPr lang="en-US" sz="2800" dirty="0">
                <a:solidFill>
                  <a:srgbClr val="FF0000"/>
                </a:solidFill>
              </a:rPr>
              <a:t>But the sons of the kingdom will be cast out into outer darkness. There will be weeping and gnashing of teeth</a:t>
            </a:r>
          </a:p>
        </p:txBody>
      </p:sp>
      <p:sp>
        <p:nvSpPr>
          <p:cNvPr id="2" name="Title 1"/>
          <p:cNvSpPr>
            <a:spLocks noGrp="1"/>
          </p:cNvSpPr>
          <p:nvPr>
            <p:ph type="title"/>
          </p:nvPr>
        </p:nvSpPr>
        <p:spPr/>
        <p:txBody>
          <a:bodyPr>
            <a:normAutofit/>
          </a:bodyPr>
          <a:lstStyle/>
          <a:p>
            <a:r>
              <a:rPr lang="en-US" sz="3600" b="1" u="sng" dirty="0" smtClean="0">
                <a:solidFill>
                  <a:srgbClr val="FF0000"/>
                </a:solidFill>
              </a:rPr>
              <a:t>Matthew 8:11-12</a:t>
            </a:r>
            <a:endParaRPr lang="en-US" sz="3600" b="1" u="sng" dirty="0">
              <a:solidFill>
                <a:srgbClr val="FF0000"/>
              </a:solidFill>
            </a:endParaRPr>
          </a:p>
        </p:txBody>
      </p:sp>
    </p:spTree>
    <p:extLst>
      <p:ext uri="{BB962C8B-B14F-4D97-AF65-F5344CB8AC3E}">
        <p14:creationId xmlns="" xmlns:p14="http://schemas.microsoft.com/office/powerpoint/2010/main" val="27094669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a:p>
        </p:txBody>
      </p:sp>
      <p:sp>
        <p:nvSpPr>
          <p:cNvPr id="2" name="Title 1"/>
          <p:cNvSpPr>
            <a:spLocks noGrp="1"/>
          </p:cNvSpPr>
          <p:nvPr>
            <p:ph type="title"/>
          </p:nvPr>
        </p:nvSpPr>
        <p:spPr/>
        <p:txBody>
          <a:bodyPr/>
          <a:lstStyle/>
          <a:p>
            <a:endParaRPr lang="en-US" dirty="0"/>
          </a:p>
        </p:txBody>
      </p:sp>
    </p:spTree>
    <p:extLst>
      <p:ext uri="{BB962C8B-B14F-4D97-AF65-F5344CB8AC3E}">
        <p14:creationId xmlns="" xmlns:p14="http://schemas.microsoft.com/office/powerpoint/2010/main" val="10582558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16000" b="-1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 xmlns:p14="http://schemas.microsoft.com/office/powerpoint/2010/main" val="7813953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 xmlns:p14="http://schemas.microsoft.com/office/powerpoint/2010/main" val="42779067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endParaRPr lang="en-US" dirty="0"/>
          </a:p>
        </p:txBody>
      </p:sp>
      <p:sp>
        <p:nvSpPr>
          <p:cNvPr id="4" name="Title 3"/>
          <p:cNvSpPr>
            <a:spLocks noGrp="1"/>
          </p:cNvSpPr>
          <p:nvPr>
            <p:ph type="title"/>
          </p:nvPr>
        </p:nvSpPr>
        <p:spPr/>
        <p:txBody>
          <a:bodyPr>
            <a:normAutofit/>
          </a:bodyPr>
          <a:lstStyle/>
          <a:p>
            <a:r>
              <a:rPr lang="en-US" sz="9600" dirty="0" smtClean="0">
                <a:solidFill>
                  <a:srgbClr val="FF0000"/>
                </a:solidFill>
              </a:rPr>
              <a:t>BELIEF</a:t>
            </a:r>
            <a:r>
              <a:rPr lang="en-US" dirty="0" smtClean="0">
                <a:solidFill>
                  <a:srgbClr val="FF0000"/>
                </a:solidFill>
              </a:rPr>
              <a:t> </a:t>
            </a:r>
            <a:endParaRPr lang="en-US" dirty="0">
              <a:solidFill>
                <a:srgbClr val="FF0000"/>
              </a:solidFill>
            </a:endParaRPr>
          </a:p>
        </p:txBody>
      </p:sp>
    </p:spTree>
    <p:extLst>
      <p:ext uri="{BB962C8B-B14F-4D97-AF65-F5344CB8AC3E}">
        <p14:creationId xmlns="" xmlns:p14="http://schemas.microsoft.com/office/powerpoint/2010/main" val="19043659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a:solidFill>
                  <a:srgbClr val="FF0000"/>
                </a:solidFill>
              </a:rPr>
              <a:t>Now when He concluded all His sayings in the hearing of the people, He entered Capernaum. </a:t>
            </a:r>
            <a:r>
              <a:rPr lang="en-US" sz="2800" baseline="30000" dirty="0">
                <a:solidFill>
                  <a:srgbClr val="FF0000"/>
                </a:solidFill>
              </a:rPr>
              <a:t>2 </a:t>
            </a:r>
            <a:r>
              <a:rPr lang="en-US" sz="2800" dirty="0">
                <a:solidFill>
                  <a:srgbClr val="FF0000"/>
                </a:solidFill>
              </a:rPr>
              <a:t>And a certain centurion’s servant, who was dear to him, was sick and ready to die.</a:t>
            </a:r>
          </a:p>
        </p:txBody>
      </p:sp>
      <p:sp>
        <p:nvSpPr>
          <p:cNvPr id="2" name="Title 1"/>
          <p:cNvSpPr>
            <a:spLocks noGrp="1"/>
          </p:cNvSpPr>
          <p:nvPr>
            <p:ph type="title"/>
          </p:nvPr>
        </p:nvSpPr>
        <p:spPr/>
        <p:txBody>
          <a:bodyPr>
            <a:normAutofit/>
          </a:bodyPr>
          <a:lstStyle/>
          <a:p>
            <a:r>
              <a:rPr lang="en-US" sz="4800" b="1" u="sng" dirty="0" smtClean="0">
                <a:solidFill>
                  <a:srgbClr val="FF0000"/>
                </a:solidFill>
              </a:rPr>
              <a:t>Luke 7:1-2</a:t>
            </a:r>
            <a:endParaRPr lang="en-US" sz="4800" b="1" u="sng" dirty="0">
              <a:solidFill>
                <a:srgbClr val="FF0000"/>
              </a:solidFill>
            </a:endParaRPr>
          </a:p>
        </p:txBody>
      </p:sp>
    </p:spTree>
    <p:extLst>
      <p:ext uri="{BB962C8B-B14F-4D97-AF65-F5344CB8AC3E}">
        <p14:creationId xmlns="" xmlns:p14="http://schemas.microsoft.com/office/powerpoint/2010/main" val="15467030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4000" dirty="0">
                <a:solidFill>
                  <a:srgbClr val="FF0000"/>
                </a:solidFill>
              </a:rPr>
              <a:t>So when he heard about Jesus, he sent elders of the Jews to Him, pleading with Him to come and heal his servant</a:t>
            </a:r>
          </a:p>
        </p:txBody>
      </p:sp>
      <p:sp>
        <p:nvSpPr>
          <p:cNvPr id="2" name="Title 1"/>
          <p:cNvSpPr>
            <a:spLocks noGrp="1"/>
          </p:cNvSpPr>
          <p:nvPr>
            <p:ph type="title"/>
          </p:nvPr>
        </p:nvSpPr>
        <p:spPr/>
        <p:txBody>
          <a:bodyPr>
            <a:normAutofit/>
          </a:bodyPr>
          <a:lstStyle/>
          <a:p>
            <a:r>
              <a:rPr lang="en-US" sz="6000" b="1" u="sng" dirty="0" smtClean="0">
                <a:solidFill>
                  <a:srgbClr val="FF0000"/>
                </a:solidFill>
              </a:rPr>
              <a:t>Luke 7:3</a:t>
            </a:r>
            <a:endParaRPr lang="en-US" sz="6000" b="1" u="sng" dirty="0">
              <a:solidFill>
                <a:srgbClr val="FF0000"/>
              </a:solidFill>
            </a:endParaRPr>
          </a:p>
        </p:txBody>
      </p:sp>
    </p:spTree>
    <p:extLst>
      <p:ext uri="{BB962C8B-B14F-4D97-AF65-F5344CB8AC3E}">
        <p14:creationId xmlns="" xmlns:p14="http://schemas.microsoft.com/office/powerpoint/2010/main" val="6936074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3200" dirty="0">
                <a:solidFill>
                  <a:srgbClr val="FF0000"/>
                </a:solidFill>
              </a:rPr>
              <a:t>And when they came to Jesus, they begged Him earnestly, saying that the one for whom He should do this was deserving, “for he loves our nation, and has built us a synagogue.”</a:t>
            </a:r>
          </a:p>
          <a:p>
            <a:endParaRPr lang="en-US" dirty="0">
              <a:solidFill>
                <a:srgbClr val="FF0000"/>
              </a:solidFill>
            </a:endParaRPr>
          </a:p>
        </p:txBody>
      </p:sp>
      <p:sp>
        <p:nvSpPr>
          <p:cNvPr id="2" name="Title 1"/>
          <p:cNvSpPr>
            <a:spLocks noGrp="1"/>
          </p:cNvSpPr>
          <p:nvPr>
            <p:ph type="title"/>
          </p:nvPr>
        </p:nvSpPr>
        <p:spPr/>
        <p:txBody>
          <a:bodyPr>
            <a:normAutofit/>
          </a:bodyPr>
          <a:lstStyle/>
          <a:p>
            <a:r>
              <a:rPr lang="en-US" sz="4400" b="1" u="sng" dirty="0" smtClean="0">
                <a:solidFill>
                  <a:srgbClr val="FF0000"/>
                </a:solidFill>
              </a:rPr>
              <a:t>Luke 7:4-5</a:t>
            </a:r>
            <a:endParaRPr lang="en-US" sz="4400" b="1" u="sng" dirty="0">
              <a:solidFill>
                <a:srgbClr val="FF0000"/>
              </a:solidFill>
            </a:endParaRPr>
          </a:p>
        </p:txBody>
      </p:sp>
    </p:spTree>
    <p:extLst>
      <p:ext uri="{BB962C8B-B14F-4D97-AF65-F5344CB8AC3E}">
        <p14:creationId xmlns="" xmlns:p14="http://schemas.microsoft.com/office/powerpoint/2010/main" val="9521434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a:solidFill>
                  <a:srgbClr val="FF0000"/>
                </a:solidFill>
              </a:rPr>
              <a:t>Then Jesus went with them. And when He was already not far from the house, the centurion sent friends to Him, saying to Him, “Lord, do not trouble Yourself, for I am not worthy that You should enter under my roof</a:t>
            </a:r>
          </a:p>
        </p:txBody>
      </p:sp>
      <p:sp>
        <p:nvSpPr>
          <p:cNvPr id="2" name="Title 1"/>
          <p:cNvSpPr>
            <a:spLocks noGrp="1"/>
          </p:cNvSpPr>
          <p:nvPr>
            <p:ph type="title"/>
          </p:nvPr>
        </p:nvSpPr>
        <p:spPr/>
        <p:txBody>
          <a:bodyPr>
            <a:normAutofit/>
          </a:bodyPr>
          <a:lstStyle/>
          <a:p>
            <a:r>
              <a:rPr lang="en-US" sz="4400" b="1" u="sng" dirty="0" smtClean="0">
                <a:solidFill>
                  <a:srgbClr val="FF0000"/>
                </a:solidFill>
              </a:rPr>
              <a:t>Luke 7:6</a:t>
            </a:r>
            <a:endParaRPr lang="en-US" sz="4400" b="1" u="sng" dirty="0">
              <a:solidFill>
                <a:srgbClr val="FF0000"/>
              </a:solidFill>
            </a:endParaRPr>
          </a:p>
        </p:txBody>
      </p:sp>
    </p:spTree>
    <p:extLst>
      <p:ext uri="{BB962C8B-B14F-4D97-AF65-F5344CB8AC3E}">
        <p14:creationId xmlns="" xmlns:p14="http://schemas.microsoft.com/office/powerpoint/2010/main" val="289751452"/>
      </p:ext>
    </p:extLst>
  </p:cSld>
  <p:clrMapOvr>
    <a:masterClrMapping/>
  </p:clrMapOvr>
  <p:timing>
    <p:tnLst>
      <p:par>
        <p:cTn id="1" dur="indefinite" restart="never" nodeType="tmRoot"/>
      </p:par>
    </p:tnLst>
  </p:timing>
</p:sld>
</file>

<file path=ppt/theme/theme1.xml><?xml version="1.0" encoding="utf-8"?>
<a:theme xmlns:a="http://schemas.openxmlformats.org/drawingml/2006/main" name="Composite">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Composite">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100000"/>
                <a:shade val="80000"/>
                <a:satMod val="110000"/>
                <a:lumMod val="80000"/>
              </a:schemeClr>
            </a:gs>
            <a:gs pos="79000">
              <a:schemeClr val="phClr">
                <a:tint val="100000"/>
                <a:shade val="90000"/>
                <a:satMod val="105000"/>
                <a:lumMod val="100000"/>
              </a:schemeClr>
            </a:gs>
            <a:gs pos="100000">
              <a:schemeClr val="phClr">
                <a:tint val="95000"/>
                <a:shade val="100000"/>
                <a:satMod val="110000"/>
                <a:lumMod val="115000"/>
              </a:schemeClr>
            </a:gs>
          </a:gsLst>
          <a:lin ang="5400000" scaled="0"/>
        </a:gradFill>
        <a:gradFill rotWithShape="1">
          <a:gsLst>
            <a:gs pos="0">
              <a:schemeClr val="phClr">
                <a:tint val="90000"/>
                <a:shade val="100000"/>
                <a:satMod val="100000"/>
                <a:lumMod val="110000"/>
              </a:schemeClr>
            </a:gs>
            <a:gs pos="83000">
              <a:schemeClr val="phClr">
                <a:shade val="75000"/>
                <a:satMod val="200000"/>
              </a:schemeClr>
            </a:gs>
            <a:gs pos="100000">
              <a:schemeClr val="phClr">
                <a:shade val="90000"/>
                <a:satMod val="200000"/>
              </a:schemeClr>
            </a:gs>
          </a:gsLst>
          <a:path path="circle">
            <a:fillToRect l="75000" t="100000" b="3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Composite</Template>
  <TotalTime>67</TotalTime>
  <Words>206</Words>
  <Application>Microsoft Office PowerPoint</Application>
  <PresentationFormat>On-screen Show (4:3)</PresentationFormat>
  <Paragraphs>19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Composite</vt:lpstr>
      <vt:lpstr>John 3:11-15</vt:lpstr>
      <vt:lpstr>Slide 2</vt:lpstr>
      <vt:lpstr>Slide 3</vt:lpstr>
      <vt:lpstr>Slide 4</vt:lpstr>
      <vt:lpstr>BELIEF </vt:lpstr>
      <vt:lpstr>Luke 7:1-2</vt:lpstr>
      <vt:lpstr>Luke 7:3</vt:lpstr>
      <vt:lpstr>Luke 7:4-5</vt:lpstr>
      <vt:lpstr>Luke 7:6</vt:lpstr>
      <vt:lpstr>Luke 7:7</vt:lpstr>
      <vt:lpstr>Luke 7:8</vt:lpstr>
      <vt:lpstr>Luke 7:9 -10</vt:lpstr>
      <vt:lpstr>Slide 13</vt:lpstr>
      <vt:lpstr>Matthew 8:11-12</vt:lpstr>
    </vt:vector>
  </TitlesOfParts>
  <Company>FedEx</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Ephesians 4:20-24</dc:title>
  <dc:creator>FedEx</dc:creator>
  <cp:lastModifiedBy>EastShelby</cp:lastModifiedBy>
  <cp:revision>9</cp:revision>
  <dcterms:created xsi:type="dcterms:W3CDTF">2013-10-20T10:28:50Z</dcterms:created>
  <dcterms:modified xsi:type="dcterms:W3CDTF">2013-11-03T15:50:32Z</dcterms:modified>
</cp:coreProperties>
</file>