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93" r:id="rId5"/>
    <p:sldId id="294" r:id="rId6"/>
    <p:sldId id="295" r:id="rId7"/>
    <p:sldId id="29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4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 xmlns:p14="http://schemas.microsoft.com/office/powerpoint/2010/main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1 Corinthians 15:58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Cambria"/>
                <a:cs typeface="Cambria"/>
              </a:rPr>
              <a:t>Therefore, my beloved brothers, be steadfast, immovable, always abounding in the work of the Lord, knowing that in the Lord your labor is not in vain.</a:t>
            </a:r>
            <a:endParaRPr lang="en-US" sz="4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24.13.abou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Expects Effort </a:t>
            </a:r>
            <a:br>
              <a:rPr lang="en-US" dirty="0" smtClean="0"/>
            </a:br>
            <a:r>
              <a:rPr lang="en-US" sz="3600" dirty="0" smtClean="0"/>
              <a:t>(1 Corinthians 15:58)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Brethren</a:t>
            </a:r>
          </a:p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Be steadfast and immovable in your work</a:t>
            </a:r>
          </a:p>
          <a:p>
            <a:r>
              <a:rPr lang="en-US" dirty="0" smtClean="0"/>
              <a:t>Where? </a:t>
            </a:r>
          </a:p>
          <a:p>
            <a:pPr lvl="1"/>
            <a:r>
              <a:rPr lang="en-US" dirty="0" smtClean="0"/>
              <a:t>In the work of the Lord. 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your labor isn’t in vain.</a:t>
            </a:r>
          </a:p>
          <a:p>
            <a:r>
              <a:rPr lang="en-US" dirty="0" smtClean="0"/>
              <a:t>When? </a:t>
            </a:r>
          </a:p>
          <a:p>
            <a:pPr lvl="1"/>
            <a:r>
              <a:rPr lang="en-US" dirty="0" smtClean="0"/>
              <a:t>Always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7839974"/>
      </p:ext>
    </p:extLst>
  </p:cSld>
  <p:clrMapOvr>
    <a:masterClrMapping/>
  </p:clrMapOvr>
  <p:transition xmlns:p14="http://schemas.microsoft.com/office/powerpoint/2010/main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the small things that </a:t>
            </a:r>
            <a:br>
              <a:rPr lang="en-US" dirty="0" smtClean="0"/>
            </a:br>
            <a:r>
              <a:rPr lang="en-US" dirty="0" smtClean="0"/>
              <a:t>make the difference.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be 212 Christians.</a:t>
            </a:r>
          </a:p>
          <a:p>
            <a:r>
              <a:rPr lang="en-US" dirty="0" smtClean="0"/>
              <a:t>2 Corinthians 11:21b–29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492085"/>
      </p:ext>
    </p:extLst>
  </p:cSld>
  <p:clrMapOvr>
    <a:masterClrMapping/>
  </p:clrMapOvr>
  <p:transition xmlns:p14="http://schemas.microsoft.com/office/powerpoint/2010/main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keeps us from</a:t>
            </a:r>
            <a:br>
              <a:rPr lang="en-US" dirty="0" smtClean="0"/>
            </a:br>
            <a:r>
              <a:rPr lang="en-US" dirty="0" smtClean="0"/>
              <a:t> giving extra effort?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Preoccupation with hobbies </a:t>
            </a:r>
            <a:br>
              <a:rPr lang="en-US" dirty="0" smtClean="0"/>
            </a:br>
            <a:r>
              <a:rPr lang="en-US" dirty="0" smtClean="0"/>
              <a:t>and recreation.</a:t>
            </a:r>
          </a:p>
          <a:p>
            <a:r>
              <a:rPr lang="en-US" dirty="0" smtClean="0"/>
              <a:t>Lost idealism.</a:t>
            </a:r>
          </a:p>
          <a:p>
            <a:r>
              <a:rPr lang="en-US" dirty="0" smtClean="0"/>
              <a:t>Prosperity.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13070"/>
      </p:ext>
    </p:extLst>
  </p:cSld>
  <p:clrMapOvr>
    <a:masterClrMapping/>
  </p:clrMapOvr>
  <p:transition xmlns:p14="http://schemas.microsoft.com/office/powerpoint/2010/main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2:5; 3:2; 3:19</a:t>
            </a:r>
          </a:p>
          <a:p>
            <a:r>
              <a:rPr lang="en-US" smtClean="0"/>
              <a:t>Ephesians 4:16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21287"/>
      </p:ext>
    </p:extLst>
  </p:cSld>
  <p:clrMapOvr>
    <a:masterClrMapping/>
  </p:clrMapOvr>
  <p:transition xmlns:p14="http://schemas.microsoft.com/office/powerpoint/2010/main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119</Words>
  <Application>Microsoft Macintosh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 Corinthians 15:58</vt:lpstr>
      <vt:lpstr>PowerPoint Presentation</vt:lpstr>
      <vt:lpstr>PowerPoint Presentation</vt:lpstr>
      <vt:lpstr>God Expects Effort  (1 Corinthians 15:58)</vt:lpstr>
      <vt:lpstr>It’s the small things that  make the difference.</vt:lpstr>
      <vt:lpstr>What keeps us from  giving extra effort? </vt:lpstr>
      <vt:lpstr>Our problem: Motivation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TERRY  FRANCIS</cp:lastModifiedBy>
  <cp:revision>29</cp:revision>
  <dcterms:created xsi:type="dcterms:W3CDTF">2013-01-27T13:33:57Z</dcterms:created>
  <dcterms:modified xsi:type="dcterms:W3CDTF">2013-11-22T21:14:45Z</dcterms:modified>
</cp:coreProperties>
</file>