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1" r:id="rId2"/>
    <p:sldId id="266" r:id="rId3"/>
    <p:sldId id="257" r:id="rId4"/>
    <p:sldId id="258" r:id="rId5"/>
    <p:sldId id="265" r:id="rId6"/>
    <p:sldId id="267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92" autoAdjust="0"/>
    <p:restoredTop sz="86384" autoAdjust="0"/>
  </p:normalViewPr>
  <p:slideViewPr>
    <p:cSldViewPr>
      <p:cViewPr varScale="1">
        <p:scale>
          <a:sx n="62" d="100"/>
          <a:sy n="62" d="100"/>
        </p:scale>
        <p:origin x="-96" y="-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B28CE-0089-4F1C-9978-1AF2F186E2E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DC134-D9A9-4A12-8097-8A6C1DAC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2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0804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500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1072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2516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7097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6992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599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3858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186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024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68857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3" t="23764" r="9412"/>
          <a:stretch/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1B65-0BED-4A1B-8939-58B69A51FD79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D730-9FDF-4975-A29C-6FD48751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2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Hebrews 9:11–12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>
                <a:latin typeface="Cambria"/>
                <a:cs typeface="Cambria"/>
              </a:rPr>
              <a:t>11</a:t>
            </a:r>
            <a:r>
              <a:rPr lang="en-US" sz="3000" b="1" dirty="0" smtClean="0">
                <a:latin typeface="Cambria"/>
                <a:cs typeface="Cambria"/>
              </a:rPr>
              <a:t>But </a:t>
            </a:r>
            <a:r>
              <a:rPr lang="en-US" sz="3000" b="1" dirty="0">
                <a:latin typeface="Cambria"/>
                <a:cs typeface="Cambria"/>
              </a:rPr>
              <a:t>when Christ appeared as a high priest of the good things that have come, then through the greater and more perfect tent (not made with hands, that is, not of this creation) </a:t>
            </a:r>
            <a:r>
              <a:rPr lang="en-US" sz="3000" b="1" baseline="30000" dirty="0" smtClean="0">
                <a:latin typeface="Cambria"/>
                <a:cs typeface="Cambria"/>
              </a:rPr>
              <a:t>12</a:t>
            </a:r>
            <a:r>
              <a:rPr lang="en-US" sz="3000" b="1" dirty="0" smtClean="0">
                <a:latin typeface="Cambria"/>
                <a:cs typeface="Cambria"/>
              </a:rPr>
              <a:t>he </a:t>
            </a:r>
            <a:r>
              <a:rPr lang="en-US" sz="3000" b="1" dirty="0">
                <a:latin typeface="Cambria"/>
                <a:cs typeface="Cambria"/>
              </a:rPr>
              <a:t>entered once for all into the holy places, not by means of the blood of goats and calves but by means of his own blood, thus securing an </a:t>
            </a:r>
            <a:r>
              <a:rPr lang="en-US" sz="3000" b="1" dirty="0" smtClean="0">
                <a:latin typeface="Cambria"/>
                <a:cs typeface="Cambria"/>
              </a:rPr>
              <a:t/>
            </a:r>
            <a:br>
              <a:rPr lang="en-US" sz="3000" b="1" dirty="0" smtClean="0">
                <a:latin typeface="Cambria"/>
                <a:cs typeface="Cambria"/>
              </a:rPr>
            </a:br>
            <a:r>
              <a:rPr lang="en-US" sz="3000" b="1" dirty="0" smtClean="0">
                <a:latin typeface="Cambria"/>
                <a:cs typeface="Cambria"/>
              </a:rPr>
              <a:t>eternal </a:t>
            </a:r>
            <a:r>
              <a:rPr lang="en-US" sz="3000" b="1" dirty="0">
                <a:latin typeface="Cambria"/>
                <a:cs typeface="Cambria"/>
              </a:rPr>
              <a:t>redemption. </a:t>
            </a:r>
            <a:endParaRPr lang="en-US" sz="3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8390523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Hebrews 9:13–14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>
                <a:latin typeface="Cambria"/>
                <a:cs typeface="Cambria"/>
              </a:rPr>
              <a:t>13</a:t>
            </a:r>
            <a:r>
              <a:rPr lang="en-US" sz="3000" b="1" dirty="0" smtClean="0">
                <a:latin typeface="Cambria"/>
                <a:cs typeface="Cambria"/>
              </a:rPr>
              <a:t>For if the blood of goats and bulls, and the sprinkling of defiled persons with the ashes of a heifer, sanctify for the purification of the flesh, </a:t>
            </a:r>
            <a:r>
              <a:rPr lang="en-US" sz="3000" b="1" baseline="30000" dirty="0" smtClean="0">
                <a:latin typeface="Cambria"/>
                <a:cs typeface="Cambria"/>
              </a:rPr>
              <a:t>14</a:t>
            </a:r>
            <a:r>
              <a:rPr lang="en-US" sz="3000" b="1" dirty="0" smtClean="0">
                <a:latin typeface="Cambria"/>
                <a:cs typeface="Cambria"/>
              </a:rPr>
              <a:t>how much more will the blood of Christ, who through the eternal Spirit offered himself without blemish to God, purify our conscience from dead works to serve the living God. </a:t>
            </a:r>
            <a:endParaRPr lang="en-US" sz="3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4511731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925701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ck guil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94428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Guilt Offering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Leviticus 5:14–16</a:t>
            </a:r>
          </a:p>
          <a:p>
            <a:r>
              <a:rPr lang="en-US" dirty="0" smtClean="0"/>
              <a:t>Leviticus 5:17–19</a:t>
            </a:r>
          </a:p>
          <a:p>
            <a:r>
              <a:rPr lang="en-US" dirty="0" smtClean="0"/>
              <a:t>Leviticus 6:1–7</a:t>
            </a:r>
          </a:p>
          <a:p>
            <a:r>
              <a:rPr lang="en-US" dirty="0" smtClean="0"/>
              <a:t>Isaiah 1:11–17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233812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Mocking guilt…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mock guilt by denying our </a:t>
            </a:r>
            <a:br>
              <a:rPr lang="en-US" dirty="0" smtClean="0"/>
            </a:br>
            <a:r>
              <a:rPr lang="en-US" dirty="0" smtClean="0"/>
              <a:t>own guilt. </a:t>
            </a:r>
          </a:p>
          <a:p>
            <a:r>
              <a:rPr lang="en-US" dirty="0" smtClean="0"/>
              <a:t>We can mock guilty by refusing to </a:t>
            </a:r>
            <a:br>
              <a:rPr lang="en-US" dirty="0" smtClean="0"/>
            </a:br>
            <a:r>
              <a:rPr lang="en-US" dirty="0" smtClean="0"/>
              <a:t>forgive others.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2039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mock the guilt offering.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9:22</a:t>
            </a:r>
          </a:p>
          <a:p>
            <a:r>
              <a:rPr lang="en-US" dirty="0" smtClean="0"/>
              <a:t>Hebrews 9:11–14</a:t>
            </a:r>
          </a:p>
          <a:p>
            <a:r>
              <a:rPr lang="en-US" smtClean="0"/>
              <a:t>Romans 6:1–2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19790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78161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203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Hebrews 9:11–12</vt:lpstr>
      <vt:lpstr>Hebrews 9:13–14</vt:lpstr>
      <vt:lpstr>PowerPoint Presentation</vt:lpstr>
      <vt:lpstr>PowerPoint Presentation</vt:lpstr>
      <vt:lpstr>The Guilt Offering</vt:lpstr>
      <vt:lpstr>Mocking guilt…</vt:lpstr>
      <vt:lpstr>Don’t mock the guilt offering.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19:3–4</dc:title>
  <dc:creator>Owner</dc:creator>
  <cp:lastModifiedBy>TERRY  FRANCIS</cp:lastModifiedBy>
  <cp:revision>6</cp:revision>
  <dcterms:created xsi:type="dcterms:W3CDTF">2013-07-07T02:10:57Z</dcterms:created>
  <dcterms:modified xsi:type="dcterms:W3CDTF">2013-11-17T13:08:49Z</dcterms:modified>
</cp:coreProperties>
</file>