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1394-4C45-0C4B-816D-9988E98B015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91B9-FEDC-D94C-933F-CC6BA4152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24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1394-4C45-0C4B-816D-9988E98B015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91B9-FEDC-D94C-933F-CC6BA4152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22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1394-4C45-0C4B-816D-9988E98B015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91B9-FEDC-D94C-933F-CC6BA4152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10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1394-4C45-0C4B-816D-9988E98B015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91B9-FEDC-D94C-933F-CC6BA4152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05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1394-4C45-0C4B-816D-9988E98B015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91B9-FEDC-D94C-933F-CC6BA4152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18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1394-4C45-0C4B-816D-9988E98B015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91B9-FEDC-D94C-933F-CC6BA4152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09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1394-4C45-0C4B-816D-9988E98B015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91B9-FEDC-D94C-933F-CC6BA4152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42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1394-4C45-0C4B-816D-9988E98B015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91B9-FEDC-D94C-933F-CC6BA4152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36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1394-4C45-0C4B-816D-9988E98B015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91B9-FEDC-D94C-933F-CC6BA4152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2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1394-4C45-0C4B-816D-9988E98B015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91B9-FEDC-D94C-933F-CC6BA4152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77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1394-4C45-0C4B-816D-9988E98B015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91B9-FEDC-D94C-933F-CC6BA4152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64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est In God Alone_std_c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11394-4C45-0C4B-816D-9988E98B015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391B9-FEDC-D94C-933F-CC6BA4152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6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7:13–14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17638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latin typeface="Cambria"/>
                <a:cs typeface="Cambria"/>
              </a:rPr>
              <a:t>13</a:t>
            </a:r>
            <a:r>
              <a:rPr lang="en-US" sz="3600" b="1" dirty="0">
                <a:latin typeface="Cambria"/>
                <a:cs typeface="Cambria"/>
              </a:rPr>
              <a:t>“Enter by the narrow gate. For the gate is wide and the way is easy that leads to destruction, and those who enter by it are many. </a:t>
            </a:r>
            <a:r>
              <a:rPr lang="en-US" sz="3600" b="1" baseline="30000" dirty="0">
                <a:latin typeface="Cambria"/>
                <a:cs typeface="Cambria"/>
              </a:rPr>
              <a:t>14</a:t>
            </a:r>
            <a:r>
              <a:rPr lang="en-US" sz="3600" b="1" dirty="0">
                <a:latin typeface="Cambria"/>
                <a:cs typeface="Cambria"/>
              </a:rPr>
              <a:t>For the gate is narrow and the way is hard that leads to life, and those who find it are few.</a:t>
            </a:r>
            <a:r>
              <a:rPr lang="en-US" sz="3600" b="1" dirty="0" smtClean="0">
                <a:effectLst/>
                <a:latin typeface="Cambria"/>
                <a:cs typeface="Cambria"/>
              </a:rPr>
              <a:t> </a:t>
            </a:r>
            <a:endParaRPr lang="en-US" sz="36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0098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learn?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judge the effect of evangelism solely on response. </a:t>
            </a:r>
          </a:p>
          <a:p>
            <a:r>
              <a:rPr lang="en-US" dirty="0" smtClean="0"/>
              <a:t>Don’t fear rejection. </a:t>
            </a:r>
          </a:p>
          <a:p>
            <a:r>
              <a:rPr lang="en-US" dirty="0" smtClean="0"/>
              <a:t>Get the message out, God will take care of the rest. </a:t>
            </a:r>
          </a:p>
          <a:p>
            <a:r>
              <a:rPr lang="en-US" dirty="0" smtClean="0"/>
              <a:t>With God, all things are possible.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639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194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3623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xp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110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a relationship bridge…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“People don’t care how much you know until they know how much you care.”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Jesus loved the young ruler (v. 21). </a:t>
            </a:r>
          </a:p>
          <a:p>
            <a:r>
              <a:rPr lang="en-US" dirty="0" smtClean="0"/>
              <a:t>But He didn’t attempt to build a relationship with him.</a:t>
            </a:r>
          </a:p>
          <a:p>
            <a:r>
              <a:rPr lang="en-US" dirty="0" smtClean="0"/>
              <a:t>Relationship building is evangelism.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312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felt needs…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Pay attention to the need of the seeker.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Jesus didn’t address his felt needs—He addresses his actual need. </a:t>
            </a:r>
          </a:p>
          <a:p>
            <a:r>
              <a:rPr lang="en-US" dirty="0" smtClean="0"/>
              <a:t>Mark 10:22</a:t>
            </a:r>
          </a:p>
          <a:p>
            <a:r>
              <a:rPr lang="en-US" dirty="0" smtClean="0"/>
              <a:t>We must be willing to tell people what they really need.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63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Tailor your message based on background and culture…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 can attract more flies with honey than vinegar.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Jesus targeted the message to His audience’s spiritual need. </a:t>
            </a:r>
          </a:p>
          <a:p>
            <a:r>
              <a:rPr lang="en-US" dirty="0" smtClean="0"/>
              <a:t>1 Corinthians 9:19–23</a:t>
            </a:r>
          </a:p>
          <a:p>
            <a:r>
              <a:rPr lang="en-US" dirty="0" smtClean="0"/>
              <a:t>Galatians 3:28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85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Avoid getting hung up on </a:t>
            </a:r>
            <a:br>
              <a:rPr lang="en-US" dirty="0" smtClean="0"/>
            </a:br>
            <a:r>
              <a:rPr lang="en-US" dirty="0" smtClean="0"/>
              <a:t>minor things…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Don’t call attention to minor things that could make appear argumentative.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Jesus focuses on the words “good teacher” to reveal Himself as God. </a:t>
            </a:r>
          </a:p>
          <a:p>
            <a:r>
              <a:rPr lang="en-US" dirty="0" smtClean="0"/>
              <a:t>Sometimes minor things lead to major discussions.</a:t>
            </a:r>
          </a:p>
        </p:txBody>
      </p:sp>
    </p:spTree>
    <p:extLst>
      <p:ext uri="{BB962C8B-B14F-4D97-AF65-F5344CB8AC3E}">
        <p14:creationId xmlns:p14="http://schemas.microsoft.com/office/powerpoint/2010/main" val="644642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demand too much…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you ask too much too soon, you will ruin your chances.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Jesus is showing the ruler that eternal life is given to those who total commitment.</a:t>
            </a:r>
          </a:p>
          <a:p>
            <a:r>
              <a:rPr lang="en-US" dirty="0" smtClean="0"/>
              <a:t>We need to avoid watering down the message of the gospel.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713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be exclusive…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must stop having an “us vs. them” mentality.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ruler had some common ground with Jesus but he wasn’t walking the path to eternal life. </a:t>
            </a:r>
          </a:p>
          <a:p>
            <a:r>
              <a:rPr lang="en-US" dirty="0" smtClean="0"/>
              <a:t>Colossians 4:5</a:t>
            </a:r>
            <a:br>
              <a:rPr lang="en-US" dirty="0" smtClean="0"/>
            </a:br>
            <a:r>
              <a:rPr lang="en-US" dirty="0" smtClean="0"/>
              <a:t>1 Thessalonians 4:12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896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 dir="r"/>
      </p:transition>
    </mc:Choice>
    <mc:Fallback>
      <p:transition xmlns:p14="http://schemas.microsoft.com/office/powerpoint/2010/main" spd="med">
        <p:wipe dir="r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358</Words>
  <Application>Microsoft Macintosh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Matthew 7:13–14</vt:lpstr>
      <vt:lpstr>PowerPoint Presentation</vt:lpstr>
      <vt:lpstr>PowerPoint Presentation</vt:lpstr>
      <vt:lpstr>Build a relationship bridge…</vt:lpstr>
      <vt:lpstr>Address felt needs…</vt:lpstr>
      <vt:lpstr>Tailor your message based on background and culture…</vt:lpstr>
      <vt:lpstr>Avoid getting hung up on  minor things…</vt:lpstr>
      <vt:lpstr>Don’t demand too much…</vt:lpstr>
      <vt:lpstr>Don’t be exclusive…</vt:lpstr>
      <vt:lpstr>What do we learn?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TERRY  FRANCIS</cp:lastModifiedBy>
  <cp:revision>3</cp:revision>
  <dcterms:created xsi:type="dcterms:W3CDTF">2013-11-17T12:11:40Z</dcterms:created>
  <dcterms:modified xsi:type="dcterms:W3CDTF">2013-11-17T12:56:38Z</dcterms:modified>
</cp:coreProperties>
</file>