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69" r:id="rId2"/>
    <p:sldId id="256" r:id="rId3"/>
    <p:sldId id="268"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6" autoAdjust="0"/>
    <p:restoredTop sz="94660"/>
  </p:normalViewPr>
  <p:slideViewPr>
    <p:cSldViewPr>
      <p:cViewPr varScale="1">
        <p:scale>
          <a:sx n="103" d="100"/>
          <a:sy n="103" d="100"/>
        </p:scale>
        <p:origin x="9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EEF11204-FB9E-47EE-B531-7F97EC429712}" type="datetimeFigureOut">
              <a:rPr lang="en-US" smtClean="0"/>
              <a:t>10/20/2013</a:t>
            </a:fld>
            <a:endParaRPr lang="en-US"/>
          </a:p>
        </p:txBody>
      </p:sp>
      <p:sp>
        <p:nvSpPr>
          <p:cNvPr id="16" name="Slide Number Placeholder 15"/>
          <p:cNvSpPr>
            <a:spLocks noGrp="1"/>
          </p:cNvSpPr>
          <p:nvPr>
            <p:ph type="sldNum" sz="quarter" idx="11"/>
          </p:nvPr>
        </p:nvSpPr>
        <p:spPr/>
        <p:txBody>
          <a:bodyPr/>
          <a:lstStyle/>
          <a:p>
            <a:fld id="{BFFBAFB8-4FA6-41A9-A515-918F4C421F7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F11204-FB9E-47EE-B531-7F97EC429712}"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BAFB8-4FA6-41A9-A515-918F4C421F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F11204-FB9E-47EE-B531-7F97EC429712}"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BAFB8-4FA6-41A9-A515-918F4C421F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EEF11204-FB9E-47EE-B531-7F97EC429712}" type="datetimeFigureOut">
              <a:rPr lang="en-US" smtClean="0"/>
              <a:t>10/20/2013</a:t>
            </a:fld>
            <a:endParaRPr lang="en-US"/>
          </a:p>
        </p:txBody>
      </p:sp>
      <p:sp>
        <p:nvSpPr>
          <p:cNvPr id="15" name="Slide Number Placeholder 14"/>
          <p:cNvSpPr>
            <a:spLocks noGrp="1"/>
          </p:cNvSpPr>
          <p:nvPr>
            <p:ph type="sldNum" sz="quarter" idx="11"/>
          </p:nvPr>
        </p:nvSpPr>
        <p:spPr/>
        <p:txBody>
          <a:bodyPr/>
          <a:lstStyle/>
          <a:p>
            <a:fld id="{BFFBAFB8-4FA6-41A9-A515-918F4C421F7D}"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EEF11204-FB9E-47EE-B531-7F97EC429712}" type="datetimeFigureOut">
              <a:rPr lang="en-US" smtClean="0"/>
              <a:t>10/20/2013</a:t>
            </a:fld>
            <a:endParaRPr lang="en-US"/>
          </a:p>
        </p:txBody>
      </p:sp>
      <p:sp>
        <p:nvSpPr>
          <p:cNvPr id="13" name="Slide Number Placeholder 12"/>
          <p:cNvSpPr>
            <a:spLocks noGrp="1"/>
          </p:cNvSpPr>
          <p:nvPr>
            <p:ph type="sldNum" sz="quarter" idx="11"/>
          </p:nvPr>
        </p:nvSpPr>
        <p:spPr/>
        <p:txBody>
          <a:bodyPr/>
          <a:lstStyle/>
          <a:p>
            <a:fld id="{BFFBAFB8-4FA6-41A9-A515-918F4C421F7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EF11204-FB9E-47EE-B531-7F97EC429712}" type="datetimeFigureOut">
              <a:rPr lang="en-US" smtClean="0"/>
              <a:t>10/20/2013</a:t>
            </a:fld>
            <a:endParaRPr lang="en-US"/>
          </a:p>
        </p:txBody>
      </p:sp>
      <p:sp>
        <p:nvSpPr>
          <p:cNvPr id="9" name="Slide Number Placeholder 8"/>
          <p:cNvSpPr>
            <a:spLocks noGrp="1"/>
          </p:cNvSpPr>
          <p:nvPr>
            <p:ph type="sldNum" sz="quarter" idx="11"/>
          </p:nvPr>
        </p:nvSpPr>
        <p:spPr/>
        <p:txBody>
          <a:bodyPr/>
          <a:lstStyle/>
          <a:p>
            <a:fld id="{BFFBAFB8-4FA6-41A9-A515-918F4C421F7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EEF11204-FB9E-47EE-B531-7F97EC429712}" type="datetimeFigureOut">
              <a:rPr lang="en-US" smtClean="0"/>
              <a:t>10/20/2013</a:t>
            </a:fld>
            <a:endParaRPr lang="en-US"/>
          </a:p>
        </p:txBody>
      </p:sp>
      <p:sp>
        <p:nvSpPr>
          <p:cNvPr id="15" name="Slide Number Placeholder 14"/>
          <p:cNvSpPr>
            <a:spLocks noGrp="1"/>
          </p:cNvSpPr>
          <p:nvPr>
            <p:ph type="sldNum" sz="quarter" idx="11"/>
          </p:nvPr>
        </p:nvSpPr>
        <p:spPr/>
        <p:txBody>
          <a:bodyPr/>
          <a:lstStyle/>
          <a:p>
            <a:fld id="{BFFBAFB8-4FA6-41A9-A515-918F4C421F7D}"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EEF11204-FB9E-47EE-B531-7F97EC429712}" type="datetimeFigureOut">
              <a:rPr lang="en-US" smtClean="0"/>
              <a:t>10/20/2013</a:t>
            </a:fld>
            <a:endParaRPr lang="en-US"/>
          </a:p>
        </p:txBody>
      </p:sp>
      <p:sp>
        <p:nvSpPr>
          <p:cNvPr id="8" name="Slide Number Placeholder 7"/>
          <p:cNvSpPr>
            <a:spLocks noGrp="1"/>
          </p:cNvSpPr>
          <p:nvPr>
            <p:ph type="sldNum" sz="quarter" idx="11"/>
          </p:nvPr>
        </p:nvSpPr>
        <p:spPr/>
        <p:txBody>
          <a:bodyPr/>
          <a:lstStyle/>
          <a:p>
            <a:fld id="{BFFBAFB8-4FA6-41A9-A515-918F4C421F7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F11204-FB9E-47EE-B531-7F97EC429712}" type="datetimeFigureOut">
              <a:rPr lang="en-US" smtClean="0"/>
              <a:t>10/20/2013</a:t>
            </a:fld>
            <a:endParaRPr lang="en-US"/>
          </a:p>
        </p:txBody>
      </p:sp>
      <p:sp>
        <p:nvSpPr>
          <p:cNvPr id="6" name="Slide Number Placeholder 5"/>
          <p:cNvSpPr>
            <a:spLocks noGrp="1"/>
          </p:cNvSpPr>
          <p:nvPr>
            <p:ph type="sldNum" sz="quarter" idx="11"/>
          </p:nvPr>
        </p:nvSpPr>
        <p:spPr/>
        <p:txBody>
          <a:bodyPr/>
          <a:lstStyle/>
          <a:p>
            <a:fld id="{BFFBAFB8-4FA6-41A9-A515-918F4C421F7D}"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EF11204-FB9E-47EE-B531-7F97EC429712}" type="datetimeFigureOut">
              <a:rPr lang="en-US" smtClean="0"/>
              <a:t>10/20/2013</a:t>
            </a:fld>
            <a:endParaRPr lang="en-US"/>
          </a:p>
        </p:txBody>
      </p:sp>
      <p:sp>
        <p:nvSpPr>
          <p:cNvPr id="16" name="Slide Number Placeholder 15"/>
          <p:cNvSpPr>
            <a:spLocks noGrp="1"/>
          </p:cNvSpPr>
          <p:nvPr>
            <p:ph type="sldNum" sz="quarter" idx="11"/>
          </p:nvPr>
        </p:nvSpPr>
        <p:spPr/>
        <p:txBody>
          <a:bodyPr/>
          <a:lstStyle/>
          <a:p>
            <a:fld id="{BFFBAFB8-4FA6-41A9-A515-918F4C421F7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EEF11204-FB9E-47EE-B531-7F97EC429712}" type="datetimeFigureOut">
              <a:rPr lang="en-US" smtClean="0"/>
              <a:t>10/20/2013</a:t>
            </a:fld>
            <a:endParaRPr lang="en-US"/>
          </a:p>
        </p:txBody>
      </p:sp>
      <p:sp>
        <p:nvSpPr>
          <p:cNvPr id="14" name="Slide Number Placeholder 13"/>
          <p:cNvSpPr>
            <a:spLocks noGrp="1"/>
          </p:cNvSpPr>
          <p:nvPr>
            <p:ph type="sldNum" sz="quarter" idx="11"/>
          </p:nvPr>
        </p:nvSpPr>
        <p:spPr/>
        <p:txBody>
          <a:bodyPr/>
          <a:lstStyle/>
          <a:p>
            <a:fld id="{BFFBAFB8-4FA6-41A9-A515-918F4C421F7D}"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EEF11204-FB9E-47EE-B531-7F97EC429712}" type="datetimeFigureOut">
              <a:rPr lang="en-US" smtClean="0"/>
              <a:t>10/20/2013</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FFBAFB8-4FA6-41A9-A515-918F4C421F7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Trust in the </a:t>
            </a:r>
            <a:r>
              <a:rPr lang="en-US" cap="small" dirty="0">
                <a:effectLst/>
              </a:rPr>
              <a:t>Lord</a:t>
            </a:r>
            <a:r>
              <a:rPr lang="en-US" dirty="0"/>
              <a:t> with all your heart,</a:t>
            </a:r>
            <a:br>
              <a:rPr lang="en-US" dirty="0"/>
            </a:br>
            <a:r>
              <a:rPr lang="en-US" dirty="0"/>
              <a:t>And lean not on your own understanding;</a:t>
            </a:r>
            <a:br>
              <a:rPr lang="en-US" dirty="0"/>
            </a:br>
            <a:r>
              <a:rPr lang="en-US" baseline="30000" dirty="0"/>
              <a:t>6 </a:t>
            </a:r>
            <a:r>
              <a:rPr lang="en-US" dirty="0"/>
              <a:t>In all your ways acknowledge Him,</a:t>
            </a:r>
            <a:br>
              <a:rPr lang="en-US" dirty="0"/>
            </a:br>
            <a:r>
              <a:rPr lang="en-US" dirty="0"/>
              <a:t>And He shall </a:t>
            </a:r>
            <a:r>
              <a:rPr lang="en-US" dirty="0" smtClean="0"/>
              <a:t>direct </a:t>
            </a:r>
            <a:r>
              <a:rPr lang="en-US" dirty="0"/>
              <a:t>your paths</a:t>
            </a:r>
          </a:p>
        </p:txBody>
      </p:sp>
      <p:sp>
        <p:nvSpPr>
          <p:cNvPr id="3" name="Title 2"/>
          <p:cNvSpPr>
            <a:spLocks noGrp="1"/>
          </p:cNvSpPr>
          <p:nvPr>
            <p:ph type="title"/>
          </p:nvPr>
        </p:nvSpPr>
        <p:spPr/>
        <p:txBody>
          <a:bodyPr/>
          <a:lstStyle/>
          <a:p>
            <a:r>
              <a:rPr lang="en-US" dirty="0" smtClean="0"/>
              <a:t>Proverbs 3: 4-5</a:t>
            </a:r>
            <a:endParaRPr lang="en-US" dirty="0"/>
          </a:p>
        </p:txBody>
      </p:sp>
    </p:spTree>
    <p:extLst>
      <p:ext uri="{BB962C8B-B14F-4D97-AF65-F5344CB8AC3E}">
        <p14:creationId xmlns:p14="http://schemas.microsoft.com/office/powerpoint/2010/main" val="163944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 the </a:t>
            </a:r>
            <a:r>
              <a:rPr lang="en-US" cap="small" dirty="0" smtClean="0">
                <a:effectLst/>
              </a:rPr>
              <a:t>Lord</a:t>
            </a:r>
            <a:r>
              <a:rPr lang="en-US" dirty="0" smtClean="0"/>
              <a:t>, search the heart,</a:t>
            </a:r>
            <a:br>
              <a:rPr lang="en-US" dirty="0" smtClean="0"/>
            </a:br>
            <a:r>
              <a:rPr lang="en-US" i="1" dirty="0" smtClean="0"/>
              <a:t>I</a:t>
            </a:r>
            <a:r>
              <a:rPr lang="en-US" dirty="0" smtClean="0"/>
              <a:t> test the mind,</a:t>
            </a:r>
            <a:br>
              <a:rPr lang="en-US" dirty="0" smtClean="0"/>
            </a:br>
            <a:r>
              <a:rPr lang="en-US" dirty="0" smtClean="0"/>
              <a:t>Even to give every man according to his ways,</a:t>
            </a:r>
            <a:br>
              <a:rPr lang="en-US" dirty="0" smtClean="0"/>
            </a:br>
            <a:r>
              <a:rPr lang="en-US" dirty="0" smtClean="0"/>
              <a:t>According to the fruit of his doings.</a:t>
            </a:r>
          </a:p>
          <a:p>
            <a:endParaRPr lang="en-US" dirty="0"/>
          </a:p>
        </p:txBody>
      </p:sp>
      <p:sp>
        <p:nvSpPr>
          <p:cNvPr id="2" name="Title 1"/>
          <p:cNvSpPr>
            <a:spLocks noGrp="1"/>
          </p:cNvSpPr>
          <p:nvPr>
            <p:ph type="title"/>
          </p:nvPr>
        </p:nvSpPr>
        <p:spPr/>
        <p:txBody>
          <a:bodyPr/>
          <a:lstStyle/>
          <a:p>
            <a:r>
              <a:rPr lang="en-US" b="1" u="sng" dirty="0" smtClean="0"/>
              <a:t>Jeremiah 17:10</a:t>
            </a:r>
            <a:endParaRPr lang="en-US" b="1" u="sng" dirty="0"/>
          </a:p>
        </p:txBody>
      </p:sp>
    </p:spTree>
    <p:extLst>
      <p:ext uri="{BB962C8B-B14F-4D97-AF65-F5344CB8AC3E}">
        <p14:creationId xmlns:p14="http://schemas.microsoft.com/office/powerpoint/2010/main" val="192411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Who may ascend into the hill of the </a:t>
            </a:r>
            <a:r>
              <a:rPr lang="en-US" cap="small" dirty="0" smtClean="0">
                <a:effectLst/>
              </a:rPr>
              <a:t>Lord</a:t>
            </a:r>
            <a:r>
              <a:rPr lang="en-US" dirty="0" smtClean="0"/>
              <a:t>?</a:t>
            </a:r>
            <a:br>
              <a:rPr lang="en-US" dirty="0" smtClean="0"/>
            </a:br>
            <a:r>
              <a:rPr lang="en-US" dirty="0" smtClean="0"/>
              <a:t>Or who may stand in His holy place?</a:t>
            </a:r>
            <a:br>
              <a:rPr lang="en-US" dirty="0" smtClean="0"/>
            </a:br>
            <a:r>
              <a:rPr lang="en-US" baseline="30000" dirty="0" smtClean="0"/>
              <a:t>4 </a:t>
            </a:r>
            <a:r>
              <a:rPr lang="en-US" dirty="0" smtClean="0"/>
              <a:t>He who has clean hands and a pure heart,</a:t>
            </a:r>
            <a:br>
              <a:rPr lang="en-US" dirty="0" smtClean="0"/>
            </a:br>
            <a:r>
              <a:rPr lang="en-US" dirty="0" smtClean="0"/>
              <a:t>Who has not lifted up his soul to an idol,</a:t>
            </a:r>
            <a:br>
              <a:rPr lang="en-US" dirty="0" smtClean="0"/>
            </a:br>
            <a:r>
              <a:rPr lang="en-US" dirty="0" smtClean="0"/>
              <a:t>Nor sworn deceitfully.</a:t>
            </a:r>
          </a:p>
          <a:p>
            <a:endParaRPr lang="en-US" dirty="0"/>
          </a:p>
        </p:txBody>
      </p:sp>
      <p:sp>
        <p:nvSpPr>
          <p:cNvPr id="2" name="Title 1"/>
          <p:cNvSpPr>
            <a:spLocks noGrp="1"/>
          </p:cNvSpPr>
          <p:nvPr>
            <p:ph type="title"/>
          </p:nvPr>
        </p:nvSpPr>
        <p:spPr/>
        <p:txBody>
          <a:bodyPr/>
          <a:lstStyle/>
          <a:p>
            <a:r>
              <a:rPr lang="en-US" b="1" u="sng" dirty="0" smtClean="0"/>
              <a:t>Psalms 24:3-4</a:t>
            </a:r>
            <a:endParaRPr lang="en-US" b="1" u="sng" dirty="0"/>
          </a:p>
        </p:txBody>
      </p:sp>
    </p:spTree>
    <p:extLst>
      <p:ext uri="{BB962C8B-B14F-4D97-AF65-F5344CB8AC3E}">
        <p14:creationId xmlns:p14="http://schemas.microsoft.com/office/powerpoint/2010/main" val="3527303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Jesus said to him, “I am the way, the truth, and the life. No one comes to the Father except through Me</a:t>
            </a:r>
            <a:endParaRPr lang="en-US" dirty="0"/>
          </a:p>
        </p:txBody>
      </p:sp>
      <p:sp>
        <p:nvSpPr>
          <p:cNvPr id="2" name="Title 1"/>
          <p:cNvSpPr>
            <a:spLocks noGrp="1"/>
          </p:cNvSpPr>
          <p:nvPr>
            <p:ph type="title"/>
          </p:nvPr>
        </p:nvSpPr>
        <p:spPr/>
        <p:txBody>
          <a:bodyPr/>
          <a:lstStyle/>
          <a:p>
            <a:r>
              <a:rPr lang="en-US" b="1" u="sng" dirty="0" smtClean="0"/>
              <a:t>John 14:6</a:t>
            </a:r>
            <a:endParaRPr lang="en-US" b="1" u="sng" dirty="0"/>
          </a:p>
        </p:txBody>
      </p:sp>
    </p:spTree>
    <p:extLst>
      <p:ext uri="{BB962C8B-B14F-4D97-AF65-F5344CB8AC3E}">
        <p14:creationId xmlns:p14="http://schemas.microsoft.com/office/powerpoint/2010/main" val="331961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By those who come near Me</a:t>
            </a:r>
            <a:br>
              <a:rPr lang="en-US" dirty="0" smtClean="0"/>
            </a:br>
            <a:r>
              <a:rPr lang="en-US" dirty="0" smtClean="0"/>
              <a:t>I must be regarded as holy;</a:t>
            </a:r>
            <a:br>
              <a:rPr lang="en-US" dirty="0" smtClean="0"/>
            </a:br>
            <a:r>
              <a:rPr lang="en-US" dirty="0" smtClean="0"/>
              <a:t>And before all the people</a:t>
            </a:r>
            <a:br>
              <a:rPr lang="en-US" dirty="0" smtClean="0"/>
            </a:br>
            <a:r>
              <a:rPr lang="en-US" dirty="0" smtClean="0"/>
              <a:t>I must be glorified</a:t>
            </a:r>
            <a:endParaRPr lang="en-US" dirty="0"/>
          </a:p>
        </p:txBody>
      </p:sp>
      <p:sp>
        <p:nvSpPr>
          <p:cNvPr id="2" name="Title 1"/>
          <p:cNvSpPr>
            <a:spLocks noGrp="1"/>
          </p:cNvSpPr>
          <p:nvPr>
            <p:ph type="title"/>
          </p:nvPr>
        </p:nvSpPr>
        <p:spPr/>
        <p:txBody>
          <a:bodyPr/>
          <a:lstStyle/>
          <a:p>
            <a:r>
              <a:rPr lang="en-US" b="1" u="sng" dirty="0" smtClean="0"/>
              <a:t>Leviticus 10:3</a:t>
            </a:r>
            <a:endParaRPr lang="en-US" b="1" u="sng" dirty="0"/>
          </a:p>
        </p:txBody>
      </p:sp>
    </p:spTree>
    <p:extLst>
      <p:ext uri="{BB962C8B-B14F-4D97-AF65-F5344CB8AC3E}">
        <p14:creationId xmlns:p14="http://schemas.microsoft.com/office/powerpoint/2010/main" val="140962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68879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r>
              <a:rPr lang="en-US" dirty="0" smtClean="0">
                <a:solidFill>
                  <a:srgbClr val="FF0000"/>
                </a:solidFill>
              </a:rPr>
              <a:t>Unacceptable Hands</a:t>
            </a:r>
            <a:endParaRPr lang="en-US" dirty="0">
              <a:solidFill>
                <a:srgbClr val="FF0000"/>
              </a:solidFill>
            </a:endParaRPr>
          </a:p>
        </p:txBody>
      </p:sp>
    </p:spTree>
    <p:extLst>
      <p:ext uri="{BB962C8B-B14F-4D97-AF65-F5344CB8AC3E}">
        <p14:creationId xmlns:p14="http://schemas.microsoft.com/office/powerpoint/2010/main" val="19865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Then </a:t>
            </a:r>
            <a:r>
              <a:rPr lang="en-US" dirty="0" err="1" smtClean="0"/>
              <a:t>Nadab</a:t>
            </a:r>
            <a:r>
              <a:rPr lang="en-US" dirty="0" smtClean="0"/>
              <a:t> and </a:t>
            </a:r>
            <a:r>
              <a:rPr lang="en-US" dirty="0" err="1" smtClean="0"/>
              <a:t>Abihu</a:t>
            </a:r>
            <a:r>
              <a:rPr lang="en-US" dirty="0" smtClean="0"/>
              <a:t>, the sons of Aaron, each took his censer and put fire in it, put incense on it, and offered profane fire before the </a:t>
            </a:r>
            <a:r>
              <a:rPr lang="en-US" cap="small" dirty="0" smtClean="0">
                <a:effectLst/>
              </a:rPr>
              <a:t>Lord</a:t>
            </a:r>
            <a:r>
              <a:rPr lang="en-US" dirty="0" smtClean="0"/>
              <a:t>, which He had not commanded them. </a:t>
            </a:r>
            <a:r>
              <a:rPr lang="en-US" baseline="30000" dirty="0" smtClean="0"/>
              <a:t>2 </a:t>
            </a:r>
            <a:r>
              <a:rPr lang="en-US" dirty="0" smtClean="0"/>
              <a:t>So fire went out from the </a:t>
            </a:r>
            <a:r>
              <a:rPr lang="en-US" cap="small" dirty="0" smtClean="0">
                <a:effectLst/>
              </a:rPr>
              <a:t>Lord</a:t>
            </a:r>
            <a:r>
              <a:rPr lang="en-US" dirty="0" smtClean="0"/>
              <a:t> and devoured them, and they died before the </a:t>
            </a:r>
            <a:r>
              <a:rPr lang="en-US" cap="small" dirty="0" smtClean="0">
                <a:effectLst/>
              </a:rPr>
              <a:t>Lord</a:t>
            </a:r>
            <a:endParaRPr lang="en-US" dirty="0"/>
          </a:p>
        </p:txBody>
      </p:sp>
      <p:sp>
        <p:nvSpPr>
          <p:cNvPr id="2" name="Title 1"/>
          <p:cNvSpPr>
            <a:spLocks noGrp="1"/>
          </p:cNvSpPr>
          <p:nvPr>
            <p:ph type="title"/>
          </p:nvPr>
        </p:nvSpPr>
        <p:spPr/>
        <p:txBody>
          <a:bodyPr/>
          <a:lstStyle/>
          <a:p>
            <a:r>
              <a:rPr lang="en-US" b="1" u="sng" dirty="0" smtClean="0"/>
              <a:t>Leviticus 10:1-2</a:t>
            </a:r>
            <a:endParaRPr lang="en-US" b="1" u="sng" dirty="0"/>
          </a:p>
        </p:txBody>
      </p:sp>
    </p:spTree>
    <p:extLst>
      <p:ext uri="{BB962C8B-B14F-4D97-AF65-F5344CB8AC3E}">
        <p14:creationId xmlns:p14="http://schemas.microsoft.com/office/powerpoint/2010/main" val="69703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 And Moses said to Aaron, “This is what the </a:t>
            </a:r>
            <a:r>
              <a:rPr lang="en-US" cap="small" dirty="0" smtClean="0">
                <a:effectLst/>
              </a:rPr>
              <a:t>Lord</a:t>
            </a:r>
            <a:r>
              <a:rPr lang="en-US" dirty="0" smtClean="0"/>
              <a:t>      spoke, saying:</a:t>
            </a:r>
          </a:p>
          <a:p>
            <a:pPr marL="0" indent="0">
              <a:buNone/>
            </a:pPr>
            <a:r>
              <a:rPr lang="en-US" dirty="0" smtClean="0"/>
              <a:t> ‘By those who come near Me</a:t>
            </a:r>
            <a:br>
              <a:rPr lang="en-US" dirty="0" smtClean="0"/>
            </a:br>
            <a:r>
              <a:rPr lang="en-US" dirty="0" smtClean="0"/>
              <a:t> I must be regarded as holy;</a:t>
            </a:r>
            <a:br>
              <a:rPr lang="en-US" dirty="0" smtClean="0"/>
            </a:br>
            <a:r>
              <a:rPr lang="en-US" dirty="0" smtClean="0"/>
              <a:t> And before all the people</a:t>
            </a:r>
            <a:br>
              <a:rPr lang="en-US" dirty="0" smtClean="0"/>
            </a:br>
            <a:r>
              <a:rPr lang="en-US" dirty="0" smtClean="0"/>
              <a:t> I must be glorified.’”</a:t>
            </a:r>
          </a:p>
          <a:p>
            <a:pPr marL="0" indent="0">
              <a:buNone/>
            </a:pPr>
            <a:r>
              <a:rPr lang="en-US" dirty="0" smtClean="0"/>
              <a:t> So Aaron held his peace.</a:t>
            </a:r>
          </a:p>
          <a:p>
            <a:pPr marL="0" indent="0">
              <a:buNone/>
            </a:pPr>
            <a:r>
              <a:rPr lang="en-US" dirty="0" smtClean="0"/>
              <a:t> </a:t>
            </a:r>
            <a:endParaRPr lang="en-US" dirty="0"/>
          </a:p>
        </p:txBody>
      </p:sp>
      <p:sp>
        <p:nvSpPr>
          <p:cNvPr id="2" name="Title 1"/>
          <p:cNvSpPr>
            <a:spLocks noGrp="1"/>
          </p:cNvSpPr>
          <p:nvPr>
            <p:ph type="title"/>
          </p:nvPr>
        </p:nvSpPr>
        <p:spPr/>
        <p:txBody>
          <a:bodyPr/>
          <a:lstStyle/>
          <a:p>
            <a:r>
              <a:rPr lang="en-US" b="1" u="sng" dirty="0" smtClean="0"/>
              <a:t>Leviticus 10:3</a:t>
            </a:r>
            <a:endParaRPr lang="en-US" b="1" u="sng" dirty="0"/>
          </a:p>
        </p:txBody>
      </p:sp>
    </p:spTree>
    <p:extLst>
      <p:ext uri="{BB962C8B-B14F-4D97-AF65-F5344CB8AC3E}">
        <p14:creationId xmlns:p14="http://schemas.microsoft.com/office/powerpoint/2010/main" val="30607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And the </a:t>
            </a:r>
            <a:r>
              <a:rPr lang="en-US" cap="small" dirty="0" smtClean="0">
                <a:effectLst/>
              </a:rPr>
              <a:t>Lord</a:t>
            </a:r>
            <a:r>
              <a:rPr lang="en-US" dirty="0" smtClean="0"/>
              <a:t> spoke to Moses, saying: </a:t>
            </a:r>
            <a:r>
              <a:rPr lang="en-US" baseline="30000" dirty="0" smtClean="0"/>
              <a:t>2 </a:t>
            </a:r>
            <a:r>
              <a:rPr lang="en-US" dirty="0" smtClean="0"/>
              <a:t>“Take Aaron and his sons with him, and the garments, the anointing oil, a bull as the sin offering, two rams, and a basket of unleavened bread; </a:t>
            </a:r>
            <a:r>
              <a:rPr lang="en-US" baseline="30000" dirty="0" smtClean="0"/>
              <a:t>3 </a:t>
            </a:r>
            <a:r>
              <a:rPr lang="en-US" dirty="0" smtClean="0"/>
              <a:t>and gather all the congregation together at the door of the tabernacle of meeting.”</a:t>
            </a:r>
          </a:p>
          <a:p>
            <a:endParaRPr lang="en-US" dirty="0"/>
          </a:p>
        </p:txBody>
      </p:sp>
      <p:sp>
        <p:nvSpPr>
          <p:cNvPr id="2" name="Title 1"/>
          <p:cNvSpPr>
            <a:spLocks noGrp="1"/>
          </p:cNvSpPr>
          <p:nvPr>
            <p:ph type="title"/>
          </p:nvPr>
        </p:nvSpPr>
        <p:spPr/>
        <p:txBody>
          <a:bodyPr/>
          <a:lstStyle/>
          <a:p>
            <a:r>
              <a:rPr lang="en-US" b="1" u="sng" dirty="0" smtClean="0"/>
              <a:t>Leviticus 8:1-3</a:t>
            </a:r>
            <a:endParaRPr lang="en-US" b="1" u="sng" dirty="0"/>
          </a:p>
        </p:txBody>
      </p:sp>
    </p:spTree>
    <p:extLst>
      <p:ext uri="{BB962C8B-B14F-4D97-AF65-F5344CB8AC3E}">
        <p14:creationId xmlns:p14="http://schemas.microsoft.com/office/powerpoint/2010/main" val="260222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aseline="30000" dirty="0" smtClean="0"/>
              <a:t> </a:t>
            </a:r>
            <a:r>
              <a:rPr lang="en-US" dirty="0" smtClean="0"/>
              <a:t>Therefore you shall stay </a:t>
            </a:r>
            <a:r>
              <a:rPr lang="en-US" i="1" dirty="0" smtClean="0"/>
              <a:t>at</a:t>
            </a:r>
            <a:r>
              <a:rPr lang="en-US" dirty="0" smtClean="0"/>
              <a:t> the door of the tabernacle of meeting day and night for seven days, and keep the charge of the </a:t>
            </a:r>
            <a:r>
              <a:rPr lang="en-US" cap="small" dirty="0" smtClean="0">
                <a:effectLst/>
              </a:rPr>
              <a:t>Lord</a:t>
            </a:r>
            <a:r>
              <a:rPr lang="en-US" dirty="0" smtClean="0"/>
              <a:t>, so that you may not die; for so I have been commanded.” </a:t>
            </a:r>
            <a:r>
              <a:rPr lang="en-US" baseline="30000" dirty="0" smtClean="0"/>
              <a:t>36 </a:t>
            </a:r>
            <a:r>
              <a:rPr lang="en-US" dirty="0" smtClean="0"/>
              <a:t>So Aaron and his sons did all the things that the </a:t>
            </a:r>
            <a:r>
              <a:rPr lang="en-US" cap="small" dirty="0" smtClean="0">
                <a:effectLst/>
              </a:rPr>
              <a:t>Lord</a:t>
            </a:r>
            <a:r>
              <a:rPr lang="en-US" dirty="0" smtClean="0"/>
              <a:t> had commanded by the hand of Moses.</a:t>
            </a:r>
          </a:p>
          <a:p>
            <a:endParaRPr lang="en-US" dirty="0"/>
          </a:p>
        </p:txBody>
      </p:sp>
      <p:sp>
        <p:nvSpPr>
          <p:cNvPr id="2" name="Title 1"/>
          <p:cNvSpPr>
            <a:spLocks noGrp="1"/>
          </p:cNvSpPr>
          <p:nvPr>
            <p:ph type="title"/>
          </p:nvPr>
        </p:nvSpPr>
        <p:spPr/>
        <p:txBody>
          <a:bodyPr/>
          <a:lstStyle/>
          <a:p>
            <a:r>
              <a:rPr lang="en-US" b="1" u="sng" dirty="0" smtClean="0"/>
              <a:t>Leviticus 8:35-36</a:t>
            </a:r>
            <a:endParaRPr lang="en-US" b="1" u="sng" dirty="0"/>
          </a:p>
        </p:txBody>
      </p:sp>
    </p:spTree>
    <p:extLst>
      <p:ext uri="{BB962C8B-B14F-4D97-AF65-F5344CB8AC3E}">
        <p14:creationId xmlns:p14="http://schemas.microsoft.com/office/powerpoint/2010/main" val="37887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aseline="30000" dirty="0" smtClean="0"/>
              <a:t> </a:t>
            </a:r>
            <a:r>
              <a:rPr lang="en-US" dirty="0" smtClean="0"/>
              <a:t>And Moses said to Aaron, “Go to the altar, offer your sin offering and your burnt offering, and make atonement for yourself and for the people. Offer the offering of the people, and make atonement for them, as the </a:t>
            </a:r>
            <a:r>
              <a:rPr lang="en-US" cap="small" dirty="0" smtClean="0">
                <a:effectLst/>
              </a:rPr>
              <a:t>Lord</a:t>
            </a:r>
            <a:r>
              <a:rPr lang="en-US" dirty="0" smtClean="0"/>
              <a:t> commanded.”</a:t>
            </a:r>
          </a:p>
          <a:p>
            <a:r>
              <a:rPr lang="en-US" baseline="30000" dirty="0" smtClean="0"/>
              <a:t>8 </a:t>
            </a:r>
            <a:r>
              <a:rPr lang="en-US" dirty="0" smtClean="0"/>
              <a:t>Aaron therefore went to the altar and killed the calf of the sin offering, which </a:t>
            </a:r>
            <a:r>
              <a:rPr lang="en-US" i="1" dirty="0" smtClean="0"/>
              <a:t>was</a:t>
            </a:r>
            <a:r>
              <a:rPr lang="en-US" dirty="0" smtClean="0"/>
              <a:t> for himself</a:t>
            </a:r>
          </a:p>
          <a:p>
            <a:endParaRPr lang="en-US" dirty="0"/>
          </a:p>
        </p:txBody>
      </p:sp>
      <p:sp>
        <p:nvSpPr>
          <p:cNvPr id="2" name="Title 1"/>
          <p:cNvSpPr>
            <a:spLocks noGrp="1"/>
          </p:cNvSpPr>
          <p:nvPr>
            <p:ph type="title"/>
          </p:nvPr>
        </p:nvSpPr>
        <p:spPr/>
        <p:txBody>
          <a:bodyPr/>
          <a:lstStyle/>
          <a:p>
            <a:r>
              <a:rPr lang="en-US" b="1" u="sng" dirty="0" smtClean="0"/>
              <a:t>Leviticus 9:7-8</a:t>
            </a:r>
            <a:endParaRPr lang="en-US" b="1" u="sng" dirty="0"/>
          </a:p>
        </p:txBody>
      </p:sp>
    </p:spTree>
    <p:extLst>
      <p:ext uri="{BB962C8B-B14F-4D97-AF65-F5344CB8AC3E}">
        <p14:creationId xmlns:p14="http://schemas.microsoft.com/office/powerpoint/2010/main" val="177912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aseline="30000" dirty="0" smtClean="0"/>
              <a:t>24 </a:t>
            </a:r>
            <a:r>
              <a:rPr lang="en-US" dirty="0" smtClean="0"/>
              <a:t>and fire came out from before the </a:t>
            </a:r>
            <a:r>
              <a:rPr lang="en-US" cap="small" dirty="0" smtClean="0">
                <a:effectLst/>
              </a:rPr>
              <a:t>Lord</a:t>
            </a:r>
            <a:r>
              <a:rPr lang="en-US" dirty="0" smtClean="0"/>
              <a:t> and consumed the burnt offering and the fat on the altar. When all the people saw </a:t>
            </a:r>
            <a:r>
              <a:rPr lang="en-US" i="1" dirty="0" smtClean="0"/>
              <a:t>it</a:t>
            </a:r>
            <a:r>
              <a:rPr lang="en-US" dirty="0" smtClean="0"/>
              <a:t>, they shouted and fell on their faces.</a:t>
            </a:r>
          </a:p>
          <a:p>
            <a:pPr marL="0" indent="0">
              <a:buNone/>
            </a:pPr>
            <a:endParaRPr lang="en-US" b="1" dirty="0" smtClean="0"/>
          </a:p>
          <a:p>
            <a:r>
              <a:rPr lang="en-US" dirty="0" smtClean="0"/>
              <a:t>10 Then </a:t>
            </a:r>
            <a:r>
              <a:rPr lang="en-US" dirty="0" err="1" smtClean="0"/>
              <a:t>Nadab</a:t>
            </a:r>
            <a:r>
              <a:rPr lang="en-US" dirty="0" smtClean="0"/>
              <a:t> and </a:t>
            </a:r>
            <a:r>
              <a:rPr lang="en-US" dirty="0" err="1" smtClean="0"/>
              <a:t>Abihu</a:t>
            </a:r>
            <a:r>
              <a:rPr lang="en-US" dirty="0" smtClean="0"/>
              <a:t>, the sons of Aaron, each took his censer and put fire in it, put incense on it, and offered profane fire before the </a:t>
            </a:r>
            <a:r>
              <a:rPr lang="en-US" cap="small" dirty="0" smtClean="0">
                <a:effectLst/>
              </a:rPr>
              <a:t>Lord</a:t>
            </a:r>
            <a:r>
              <a:rPr lang="en-US" dirty="0" smtClean="0"/>
              <a:t>, which He had not commanded them.</a:t>
            </a:r>
          </a:p>
          <a:p>
            <a:endParaRPr lang="en-US" dirty="0"/>
          </a:p>
        </p:txBody>
      </p:sp>
      <p:sp>
        <p:nvSpPr>
          <p:cNvPr id="2" name="Title 1"/>
          <p:cNvSpPr>
            <a:spLocks noGrp="1"/>
          </p:cNvSpPr>
          <p:nvPr>
            <p:ph type="title"/>
          </p:nvPr>
        </p:nvSpPr>
        <p:spPr/>
        <p:txBody>
          <a:bodyPr/>
          <a:lstStyle/>
          <a:p>
            <a:r>
              <a:rPr lang="en-US" b="1" u="sng" dirty="0" smtClean="0"/>
              <a:t>Leviticus 9:24-10:2</a:t>
            </a:r>
            <a:endParaRPr lang="en-US" b="1" u="sng" dirty="0"/>
          </a:p>
        </p:txBody>
      </p:sp>
    </p:spTree>
    <p:extLst>
      <p:ext uri="{BB962C8B-B14F-4D97-AF65-F5344CB8AC3E}">
        <p14:creationId xmlns:p14="http://schemas.microsoft.com/office/powerpoint/2010/main" val="1604940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55</TotalTime>
  <Words>113</Words>
  <Application>Microsoft Office PowerPoint</Application>
  <PresentationFormat>On-screen Show (4:3)</PresentationFormat>
  <Paragraphs>29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Palatino Linotype</vt:lpstr>
      <vt:lpstr>Wingdings</vt:lpstr>
      <vt:lpstr>Elemental</vt:lpstr>
      <vt:lpstr>Proverbs 3: 4-5</vt:lpstr>
      <vt:lpstr>PowerPoint Presentation</vt:lpstr>
      <vt:lpstr>Unacceptable Hands</vt:lpstr>
      <vt:lpstr>Leviticus 10:1-2</vt:lpstr>
      <vt:lpstr>Leviticus 10:3</vt:lpstr>
      <vt:lpstr>Leviticus 8:1-3</vt:lpstr>
      <vt:lpstr>Leviticus 8:35-36</vt:lpstr>
      <vt:lpstr>Leviticus 9:7-8</vt:lpstr>
      <vt:lpstr>Leviticus 9:24-10:2</vt:lpstr>
      <vt:lpstr>Jeremiah 17:10</vt:lpstr>
      <vt:lpstr>Psalms 24:3-4</vt:lpstr>
      <vt:lpstr>John 14:6</vt:lpstr>
      <vt:lpstr>Leviticus 10:3</vt:lpstr>
    </vt:vector>
  </TitlesOfParts>
  <Company>FedEx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FedEx</dc:creator>
  <cp:lastModifiedBy>BoothR</cp:lastModifiedBy>
  <cp:revision>5</cp:revision>
  <dcterms:created xsi:type="dcterms:W3CDTF">2013-10-20T09:37:26Z</dcterms:created>
  <dcterms:modified xsi:type="dcterms:W3CDTF">2013-10-20T14:54:41Z</dcterms:modified>
</cp:coreProperties>
</file>