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3" r:id="rId2"/>
    <p:sldId id="256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674818-4E7E-4FE7-8CC0-C080D930428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32760D-B6BE-42D0-861F-4321B5838BB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Ephesians 4:20-24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you have not so learned Christ, </a:t>
            </a:r>
            <a:r>
              <a:rPr lang="en-US" baseline="30000" dirty="0" smtClean="0"/>
              <a:t>21 </a:t>
            </a:r>
            <a:r>
              <a:rPr lang="en-US" dirty="0" smtClean="0"/>
              <a:t>if indeed you have heard Him and have been taught by Him, as the truth is in Jesus: </a:t>
            </a:r>
            <a:r>
              <a:rPr lang="en-US" baseline="30000" dirty="0" smtClean="0"/>
              <a:t>22 </a:t>
            </a:r>
            <a:r>
              <a:rPr lang="en-US" dirty="0" smtClean="0"/>
              <a:t>that you put off, concerning your former conduct, the old man which grows corrupt according to the deceitful lusts, </a:t>
            </a:r>
            <a:r>
              <a:rPr lang="en-US" baseline="30000" dirty="0" smtClean="0"/>
              <a:t>23 </a:t>
            </a:r>
            <a:r>
              <a:rPr lang="en-US" dirty="0" smtClean="0"/>
              <a:t>and be renewed in the spirit of your mind, </a:t>
            </a:r>
            <a:r>
              <a:rPr lang="en-US" baseline="30000" dirty="0" smtClean="0"/>
              <a:t>24 </a:t>
            </a:r>
            <a:r>
              <a:rPr lang="en-US" dirty="0" smtClean="0"/>
              <a:t>and that you put on the new man which was created according to God, in true righteousness and holiness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John 11:14-15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Jesus said to them plainly, “Lazarus is dead. </a:t>
            </a:r>
            <a:r>
              <a:rPr lang="en-US" baseline="30000" dirty="0" smtClean="0"/>
              <a:t>15 </a:t>
            </a:r>
            <a:r>
              <a:rPr lang="en-US" dirty="0" smtClean="0"/>
              <a:t>And I am glad for your sakes that I was not there, that you may believe. Nevertheless let us go to him.”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John 11:35-36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wept. </a:t>
            </a:r>
            <a:r>
              <a:rPr lang="en-US" baseline="30000" dirty="0" smtClean="0"/>
              <a:t>36 </a:t>
            </a:r>
            <a:r>
              <a:rPr lang="en-US" dirty="0" smtClean="0"/>
              <a:t>Then the Jews said, “See how He loved him!”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John 11:39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 smtClean="0"/>
              <a:t> </a:t>
            </a:r>
            <a:r>
              <a:rPr lang="en-US" dirty="0" smtClean="0"/>
              <a:t>Jesus said, “Take away the stone.”</a:t>
            </a:r>
          </a:p>
          <a:p>
            <a:r>
              <a:rPr lang="en-US" dirty="0" smtClean="0"/>
              <a:t>Martha, the sister of him who was dead, said to Him, “Lord, by this time there is a stench, for he has been </a:t>
            </a:r>
            <a:r>
              <a:rPr lang="en-US" i="1" dirty="0" smtClean="0"/>
              <a:t>dead</a:t>
            </a:r>
            <a:r>
              <a:rPr lang="en-US" dirty="0" smtClean="0"/>
              <a:t> four days.”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John 11:40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said to her, “Did I not say to you that if you would believe you would see the glory of God?”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2 Corinthians 5:17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if anyone </a:t>
            </a:r>
            <a:r>
              <a:rPr lang="en-US" i="1" dirty="0" smtClean="0"/>
              <a:t>is</a:t>
            </a:r>
            <a:r>
              <a:rPr lang="en-US" dirty="0" smtClean="0"/>
              <a:t> in Christ, </a:t>
            </a:r>
            <a:r>
              <a:rPr lang="en-US" i="1" dirty="0" smtClean="0"/>
              <a:t>he is</a:t>
            </a:r>
            <a:r>
              <a:rPr lang="en-US" dirty="0" smtClean="0"/>
              <a:t> a new creation; old things have passed away; behold, all things have become new.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John 11:43-44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when He had said these things, He cried with a loud voice, “Lazarus, come forth!” </a:t>
            </a:r>
            <a:r>
              <a:rPr lang="en-US" baseline="30000" dirty="0" smtClean="0"/>
              <a:t>44 </a:t>
            </a:r>
            <a:r>
              <a:rPr lang="en-US" dirty="0" smtClean="0"/>
              <a:t>And he who had died came out bound hand and foot with </a:t>
            </a:r>
            <a:r>
              <a:rPr lang="en-US" dirty="0" err="1" smtClean="0"/>
              <a:t>graveclothes</a:t>
            </a:r>
            <a:r>
              <a:rPr lang="en-US" dirty="0" smtClean="0"/>
              <a:t>, and his face was wrapped with a cloth. Jesus said to them, “Loose him, and let him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Colossians 3:5-7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 put to death your members which are on the earth: fornication, uncleanness, passion, evil desire, and covetousness, which is idolatry. </a:t>
            </a:r>
            <a:r>
              <a:rPr lang="en-US" baseline="30000" dirty="0" smtClean="0"/>
              <a:t>6 </a:t>
            </a:r>
            <a:r>
              <a:rPr lang="en-US" dirty="0" smtClean="0"/>
              <a:t>Because of these things the wrath of God is coming upon the sons of disobedience, </a:t>
            </a:r>
            <a:r>
              <a:rPr lang="en-US" baseline="30000" dirty="0" smtClean="0"/>
              <a:t>7 </a:t>
            </a:r>
            <a:r>
              <a:rPr lang="en-US" dirty="0" smtClean="0"/>
              <a:t>in which you yourselves once walked when you lived in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Colossians 3:8-10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now you yourselves are to put off all these: anger, wrath, malice, blasphemy, filthy language out of your mouth. </a:t>
            </a:r>
            <a:r>
              <a:rPr lang="en-US" baseline="30000" dirty="0" smtClean="0"/>
              <a:t>9 </a:t>
            </a:r>
            <a:r>
              <a:rPr lang="en-US" dirty="0" smtClean="0"/>
              <a:t>Do not lie to one another, since you have put off the old man with his deeds, </a:t>
            </a:r>
            <a:r>
              <a:rPr lang="en-US" baseline="30000" dirty="0" smtClean="0"/>
              <a:t>10 </a:t>
            </a:r>
            <a:r>
              <a:rPr lang="en-US" dirty="0" smtClean="0"/>
              <a:t>and have put on the new </a:t>
            </a:r>
            <a:r>
              <a:rPr lang="en-US" i="1" dirty="0" smtClean="0"/>
              <a:t>man</a:t>
            </a:r>
            <a:r>
              <a:rPr lang="en-US" dirty="0" smtClean="0"/>
              <a:t> who is renewed in knowledge according to the image of Him who created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John 10:10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thief does not come except to steal, and to kill, and to destroy. I have come that they may have life, and that they may have </a:t>
            </a:r>
            <a:r>
              <a:rPr lang="en-US" i="1" dirty="0" smtClean="0"/>
              <a:t>it</a:t>
            </a:r>
            <a:r>
              <a:rPr lang="en-US" dirty="0" smtClean="0"/>
              <a:t> more abundantly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1980 Datsun 200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  <p:extLst>
      <p:ext uri="{BB962C8B-B14F-4D97-AF65-F5344CB8AC3E}">
        <p14:creationId xmlns:p14="http://schemas.microsoft.com/office/powerpoint/2010/main" val="6485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457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GOD Takes Trade-ins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John 11:1-2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a certain </a:t>
            </a:r>
            <a:r>
              <a:rPr lang="en-US" i="1" dirty="0" smtClean="0"/>
              <a:t>man</a:t>
            </a:r>
            <a:r>
              <a:rPr lang="en-US" dirty="0" smtClean="0"/>
              <a:t> was sick, Lazarus of Bethany, the town of Mary and her sister Martha. </a:t>
            </a:r>
            <a:r>
              <a:rPr lang="en-US" baseline="30000" dirty="0" smtClean="0"/>
              <a:t>2 </a:t>
            </a:r>
            <a:r>
              <a:rPr lang="en-US" dirty="0" smtClean="0"/>
              <a:t>It was </a:t>
            </a:r>
            <a:r>
              <a:rPr lang="en-US" i="1" dirty="0" smtClean="0"/>
              <a:t>that</a:t>
            </a:r>
            <a:r>
              <a:rPr lang="en-US" dirty="0" smtClean="0"/>
              <a:t> Mary who anointed the Lord with fragrant oil and wiped His feet with her hair, whose brother Lazarus was sick.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John 11:5-6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Jesus loved Martha and her sister and Lazarus. </a:t>
            </a:r>
            <a:r>
              <a:rPr lang="en-US" baseline="30000" dirty="0" smtClean="0"/>
              <a:t>6 </a:t>
            </a:r>
            <a:r>
              <a:rPr lang="en-US" dirty="0" smtClean="0"/>
              <a:t>So, when He heard that he was sick, He stayed two more days in the place where He was.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John 11:4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Jesus heard </a:t>
            </a:r>
            <a:r>
              <a:rPr lang="en-US" i="1" dirty="0" smtClean="0"/>
              <a:t>that,</a:t>
            </a:r>
            <a:r>
              <a:rPr lang="en-US" dirty="0" smtClean="0"/>
              <a:t> He said, “This sickness is not unto death, but for the glory of God, that the Son of God may be glorified through it.”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John 11:7-8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 smtClean="0"/>
              <a:t>7 </a:t>
            </a:r>
            <a:r>
              <a:rPr lang="en-US" dirty="0" smtClean="0"/>
              <a:t>Then after this He said to </a:t>
            </a:r>
            <a:r>
              <a:rPr lang="en-US" i="1" dirty="0" smtClean="0"/>
              <a:t>the</a:t>
            </a:r>
            <a:r>
              <a:rPr lang="en-US" dirty="0" smtClean="0"/>
              <a:t> disciples, “Let us go to Judea again.”</a:t>
            </a:r>
          </a:p>
          <a:p>
            <a:r>
              <a:rPr lang="en-US" baseline="30000" dirty="0" smtClean="0"/>
              <a:t>8 </a:t>
            </a:r>
            <a:r>
              <a:rPr lang="en-US" i="1" dirty="0" smtClean="0"/>
              <a:t>The</a:t>
            </a:r>
            <a:r>
              <a:rPr lang="en-US" dirty="0" smtClean="0"/>
              <a:t> disciples said to Him, “Rabbi, lately the Jews sought to stone You, and are You going there again?”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291</Words>
  <Application>Microsoft Office PowerPoint</Application>
  <PresentationFormat>On-screen Show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Ephesians 4:20-24</vt:lpstr>
      <vt:lpstr>PowerPoint Presentation</vt:lpstr>
      <vt:lpstr>1980 Datsun 200</vt:lpstr>
      <vt:lpstr>PowerPoint Presentation</vt:lpstr>
      <vt:lpstr>GOD Takes Trade-ins</vt:lpstr>
      <vt:lpstr>John 11:1-2</vt:lpstr>
      <vt:lpstr>John 11:5-6</vt:lpstr>
      <vt:lpstr>John 11:4</vt:lpstr>
      <vt:lpstr>John 11:7-8</vt:lpstr>
      <vt:lpstr>John 11:14-15</vt:lpstr>
      <vt:lpstr>John 11:35-36</vt:lpstr>
      <vt:lpstr>John 11:39</vt:lpstr>
      <vt:lpstr>John 11:40</vt:lpstr>
      <vt:lpstr>2 Corinthians 5:17</vt:lpstr>
      <vt:lpstr> John 11:43-44  </vt:lpstr>
      <vt:lpstr>Colossians 3:5-7</vt:lpstr>
      <vt:lpstr>Colossians 3:8-10</vt:lpstr>
      <vt:lpstr>John 10:10</vt:lpstr>
    </vt:vector>
  </TitlesOfParts>
  <Company>FedEx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4:20-24</dc:title>
  <dc:creator>FedEx</dc:creator>
  <cp:lastModifiedBy>FedEx</cp:lastModifiedBy>
  <cp:revision>3</cp:revision>
  <dcterms:created xsi:type="dcterms:W3CDTF">2013-10-20T10:28:50Z</dcterms:created>
  <dcterms:modified xsi:type="dcterms:W3CDTF">2013-10-20T10:58:31Z</dcterms:modified>
</cp:coreProperties>
</file>