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5" r:id="rId7"/>
    <p:sldId id="262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30787-537C-4021-9865-300675D1C454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A8533-9154-4847-8861-6F666A20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2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9B76-BA71-CC48-B24F-50E171DE977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79F6-B6AE-684B-A93B-230C01F7A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62634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9B76-BA71-CC48-B24F-50E171DE977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79F6-B6AE-684B-A93B-230C01F7A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85020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9B76-BA71-CC48-B24F-50E171DE977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79F6-B6AE-684B-A93B-230C01F7A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700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9B76-BA71-CC48-B24F-50E171DE977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79F6-B6AE-684B-A93B-230C01F7A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6711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9B76-BA71-CC48-B24F-50E171DE977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79F6-B6AE-684B-A93B-230C01F7A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0698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9B76-BA71-CC48-B24F-50E171DE977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79F6-B6AE-684B-A93B-230C01F7A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692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9B76-BA71-CC48-B24F-50E171DE977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79F6-B6AE-684B-A93B-230C01F7A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507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9B76-BA71-CC48-B24F-50E171DE977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79F6-B6AE-684B-A93B-230C01F7A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3139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9B76-BA71-CC48-B24F-50E171DE977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79F6-B6AE-684B-A93B-230C01F7A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4486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9B76-BA71-CC48-B24F-50E171DE977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79F6-B6AE-684B-A93B-230C01F7A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1565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9B76-BA71-CC48-B24F-50E171DE977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79F6-B6AE-684B-A93B-230C01F7A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4999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lders meeting_c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29B76-BA71-CC48-B24F-50E171DE977F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79F6-B6AE-684B-A93B-230C01F7A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6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4770"/>
          </a:xfrm>
        </p:spPr>
        <p:txBody>
          <a:bodyPr/>
          <a:lstStyle/>
          <a:p>
            <a:r>
              <a:rPr lang="en-US" dirty="0" smtClean="0"/>
              <a:t>1 Corinthians 1:11–13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78017"/>
            <a:ext cx="80686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Cambria"/>
                <a:cs typeface="Cambria"/>
              </a:rPr>
              <a:t>For it has been reported to me by Chloe’s people that there is quarreling among you, my brothers. What I mean is that each one of you says, “I follow Paul,” or “I follow </a:t>
            </a:r>
            <a:r>
              <a:rPr lang="en-US" sz="3200" b="1" dirty="0" err="1" smtClean="0">
                <a:solidFill>
                  <a:srgbClr val="FFFFFF"/>
                </a:solidFill>
                <a:latin typeface="Cambria"/>
                <a:cs typeface="Cambria"/>
              </a:rPr>
              <a:t>Apollos</a:t>
            </a:r>
            <a:r>
              <a:rPr lang="en-US" sz="3200" b="1" dirty="0" smtClean="0">
                <a:solidFill>
                  <a:srgbClr val="FFFFFF"/>
                </a:solidFill>
                <a:latin typeface="Cambria"/>
                <a:cs typeface="Cambria"/>
              </a:rPr>
              <a:t>,” or “I follow </a:t>
            </a:r>
            <a:r>
              <a:rPr lang="en-US" sz="3200" b="1" dirty="0" err="1" smtClean="0">
                <a:solidFill>
                  <a:srgbClr val="FFFFFF"/>
                </a:solidFill>
                <a:latin typeface="Cambria"/>
                <a:cs typeface="Cambria"/>
              </a:rPr>
              <a:t>Cephas</a:t>
            </a:r>
            <a:r>
              <a:rPr lang="en-US" sz="3200" b="1" dirty="0" smtClean="0">
                <a:solidFill>
                  <a:srgbClr val="FFFFFF"/>
                </a:solidFill>
                <a:latin typeface="Cambria"/>
                <a:cs typeface="Cambria"/>
              </a:rPr>
              <a:t>,” or “I follow Christ.” Is Christ divided? Was Paul crucified for you? Or were you baptized in the name of Paul?</a:t>
            </a:r>
            <a:endParaRPr lang="en-US" sz="32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6111534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20477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statements are true?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are a church of God. </a:t>
            </a:r>
          </a:p>
          <a:p>
            <a:r>
              <a:rPr lang="en-US" dirty="0" smtClean="0"/>
              <a:t>We are a church of Christ. </a:t>
            </a:r>
          </a:p>
          <a:p>
            <a:r>
              <a:rPr lang="en-US" dirty="0" smtClean="0"/>
              <a:t>We are a church of God in Christ. </a:t>
            </a:r>
          </a:p>
          <a:p>
            <a:r>
              <a:rPr lang="en-US" dirty="0" smtClean="0"/>
              <a:t>We are a church of the Way.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 am church of Christ.</a:t>
            </a:r>
          </a:p>
          <a:p>
            <a:r>
              <a:rPr lang="en-US" dirty="0" smtClean="0"/>
              <a:t>I am a church of Christ preacher. </a:t>
            </a:r>
          </a:p>
          <a:p>
            <a:r>
              <a:rPr lang="en-US" dirty="0" smtClean="0"/>
              <a:t>Church of Christ doctrine teaches a cappella singing. </a:t>
            </a:r>
          </a:p>
          <a:p>
            <a:r>
              <a:rPr lang="en-US" dirty="0" smtClean="0"/>
              <a:t>This is a church of Christ church.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24279" y="1417638"/>
            <a:ext cx="4171521" cy="1189787"/>
          </a:xfrm>
          <a:prstGeom prst="ellipse">
            <a:avLst/>
          </a:prstGeom>
          <a:noFill/>
          <a:ln w="76200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" y="2421167"/>
            <a:ext cx="4171521" cy="1189787"/>
          </a:xfrm>
          <a:prstGeom prst="ellipse">
            <a:avLst/>
          </a:prstGeom>
          <a:noFill/>
          <a:ln w="76200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" y="3366864"/>
            <a:ext cx="4171521" cy="1189787"/>
          </a:xfrm>
          <a:prstGeom prst="ellipse">
            <a:avLst/>
          </a:prstGeom>
          <a:noFill/>
          <a:ln w="76200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4279" y="4380112"/>
            <a:ext cx="4171521" cy="1189787"/>
          </a:xfrm>
          <a:prstGeom prst="ellipse">
            <a:avLst/>
          </a:prstGeom>
          <a:noFill/>
          <a:ln w="76200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9678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c christi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7392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being “of Christ” be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Corinthians 1:12</a:t>
            </a:r>
          </a:p>
          <a:p>
            <a:r>
              <a:rPr lang="en-US" dirty="0" smtClean="0"/>
              <a:t>You can use correct terms incorrectly.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9150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“Church of Christ” really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The word </a:t>
            </a:r>
            <a:r>
              <a:rPr lang="en-US" dirty="0" smtClean="0"/>
              <a:t>church means </a:t>
            </a:r>
            <a:r>
              <a:rPr lang="en-US" dirty="0"/>
              <a:t>a </a:t>
            </a:r>
            <a:r>
              <a:rPr lang="en-US" dirty="0" smtClean="0"/>
              <a:t>group of </a:t>
            </a:r>
            <a:r>
              <a:rPr lang="en-US" dirty="0"/>
              <a:t>people.</a:t>
            </a:r>
          </a:p>
          <a:p>
            <a:pPr lvl="1"/>
            <a:r>
              <a:rPr lang="en-US" dirty="0" smtClean="0"/>
              <a:t>Acts </a:t>
            </a:r>
            <a:r>
              <a:rPr lang="en-US" dirty="0"/>
              <a:t>19:32, 39, 41</a:t>
            </a:r>
          </a:p>
          <a:p>
            <a:r>
              <a:rPr lang="en-US" dirty="0" smtClean="0"/>
              <a:t>We </a:t>
            </a:r>
            <a:r>
              <a:rPr lang="en-US" dirty="0"/>
              <a:t>modify that term with </a:t>
            </a:r>
            <a:r>
              <a:rPr lang="en-US" dirty="0" smtClean="0"/>
              <a:t>“of Christ.”</a:t>
            </a:r>
          </a:p>
          <a:p>
            <a:pPr lvl="1"/>
            <a:r>
              <a:rPr lang="en-US" dirty="0" smtClean="0"/>
              <a:t>Romans </a:t>
            </a:r>
            <a:r>
              <a:rPr lang="en-US" dirty="0"/>
              <a:t>16:</a:t>
            </a:r>
            <a:r>
              <a:rPr lang="en-US" dirty="0" smtClean="0"/>
              <a:t>16; 1 </a:t>
            </a:r>
            <a:r>
              <a:rPr lang="en-US" dirty="0"/>
              <a:t>Corinthians 1:2</a:t>
            </a:r>
          </a:p>
          <a:p>
            <a:r>
              <a:rPr lang="en-US" dirty="0" smtClean="0"/>
              <a:t>There </a:t>
            </a:r>
            <a:r>
              <a:rPr lang="en-US" dirty="0"/>
              <a:t>are two usages of the word church:</a:t>
            </a:r>
          </a:p>
          <a:p>
            <a:pPr lvl="1"/>
            <a:r>
              <a:rPr lang="en-US" dirty="0" smtClean="0"/>
              <a:t>Universal (</a:t>
            </a:r>
            <a:r>
              <a:rPr lang="en-US" sz="2400" dirty="0"/>
              <a:t>Matthew 16:18; Hebrews 12:22–24</a:t>
            </a:r>
            <a:r>
              <a:rPr lang="en-US" dirty="0"/>
              <a:t>).</a:t>
            </a:r>
          </a:p>
          <a:p>
            <a:pPr lvl="1"/>
            <a:r>
              <a:rPr lang="en-US" dirty="0" smtClean="0"/>
              <a:t>Local (</a:t>
            </a:r>
            <a:r>
              <a:rPr lang="en-US" sz="2400" dirty="0"/>
              <a:t>1 Corinthians 1:2; Galatians 1:2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610297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learn?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being a Christian means belonging to Christ, no one can be a Christian without being a part of a group of people who belong to Christ. </a:t>
            </a:r>
          </a:p>
          <a:p>
            <a:r>
              <a:rPr lang="en-US" dirty="0" smtClean="0"/>
              <a:t>“Church of Christ” is not the official title of the Lord’s body.</a:t>
            </a:r>
          </a:p>
          <a:p>
            <a:r>
              <a:rPr lang="en-US" dirty="0" smtClean="0"/>
              <a:t>We need to monitor our terminology.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2203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5" t="20881" r="9272" b="38734"/>
          <a:stretch/>
        </p:blipFill>
        <p:spPr>
          <a:xfrm>
            <a:off x="783675" y="1871132"/>
            <a:ext cx="7661098" cy="276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803810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601460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285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1 Corinthians 1:11–13</vt:lpstr>
      <vt:lpstr>PowerPoint Presentation</vt:lpstr>
      <vt:lpstr>Which statements are true?</vt:lpstr>
      <vt:lpstr>PowerPoint Presentation</vt:lpstr>
      <vt:lpstr>Can being “of Christ” be wrong?</vt:lpstr>
      <vt:lpstr>What does “Church of Christ” really mean?</vt:lpstr>
      <vt:lpstr>What do we learn?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BoothR</cp:lastModifiedBy>
  <cp:revision>6</cp:revision>
  <dcterms:created xsi:type="dcterms:W3CDTF">2013-10-13T11:19:55Z</dcterms:created>
  <dcterms:modified xsi:type="dcterms:W3CDTF">2013-10-13T14:06:00Z</dcterms:modified>
</cp:coreProperties>
</file>