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34"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3DF2409-3B0E-4B5A-A28D-AAA4BB521E63}" type="datetimeFigureOut">
              <a:rPr lang="en-US" smtClean="0"/>
              <a:t>10/6/2013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EA736E-B75B-4196-912D-986D090F05BC}" type="slidenum">
              <a:rPr lang="en-US" smtClean="0"/>
              <a:t>‹#›</a:t>
            </a:fld>
            <a:endParaRPr lang="en-US"/>
          </a:p>
        </p:txBody>
      </p:sp>
    </p:spTree>
    <p:extLst>
      <p:ext uri="{BB962C8B-B14F-4D97-AF65-F5344CB8AC3E}">
        <p14:creationId xmlns:p14="http://schemas.microsoft.com/office/powerpoint/2010/main" val="2121678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DF2409-3B0E-4B5A-A28D-AAA4BB521E63}" type="datetimeFigureOut">
              <a:rPr lang="en-US" smtClean="0"/>
              <a:t>10/6/2013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EA736E-B75B-4196-912D-986D090F05BC}" type="slidenum">
              <a:rPr lang="en-US" smtClean="0"/>
              <a:t>‹#›</a:t>
            </a:fld>
            <a:endParaRPr lang="en-US"/>
          </a:p>
        </p:txBody>
      </p:sp>
    </p:spTree>
    <p:extLst>
      <p:ext uri="{BB962C8B-B14F-4D97-AF65-F5344CB8AC3E}">
        <p14:creationId xmlns:p14="http://schemas.microsoft.com/office/powerpoint/2010/main" val="38986265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DF2409-3B0E-4B5A-A28D-AAA4BB521E63}" type="datetimeFigureOut">
              <a:rPr lang="en-US" smtClean="0"/>
              <a:t>10/6/2013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EA736E-B75B-4196-912D-986D090F05BC}" type="slidenum">
              <a:rPr lang="en-US" smtClean="0"/>
              <a:t>‹#›</a:t>
            </a:fld>
            <a:endParaRPr lang="en-US"/>
          </a:p>
        </p:txBody>
      </p:sp>
    </p:spTree>
    <p:extLst>
      <p:ext uri="{BB962C8B-B14F-4D97-AF65-F5344CB8AC3E}">
        <p14:creationId xmlns:p14="http://schemas.microsoft.com/office/powerpoint/2010/main" val="37775843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DF2409-3B0E-4B5A-A28D-AAA4BB521E63}" type="datetimeFigureOut">
              <a:rPr lang="en-US" smtClean="0"/>
              <a:t>10/6/2013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EA736E-B75B-4196-912D-986D090F05BC}" type="slidenum">
              <a:rPr lang="en-US" smtClean="0"/>
              <a:t>‹#›</a:t>
            </a:fld>
            <a:endParaRPr lang="en-US"/>
          </a:p>
        </p:txBody>
      </p:sp>
    </p:spTree>
    <p:extLst>
      <p:ext uri="{BB962C8B-B14F-4D97-AF65-F5344CB8AC3E}">
        <p14:creationId xmlns:p14="http://schemas.microsoft.com/office/powerpoint/2010/main" val="14887913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3DF2409-3B0E-4B5A-A28D-AAA4BB521E63}" type="datetimeFigureOut">
              <a:rPr lang="en-US" smtClean="0"/>
              <a:t>10/6/2013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EA736E-B75B-4196-912D-986D090F05BC}" type="slidenum">
              <a:rPr lang="en-US" smtClean="0"/>
              <a:t>‹#›</a:t>
            </a:fld>
            <a:endParaRPr lang="en-US"/>
          </a:p>
        </p:txBody>
      </p:sp>
    </p:spTree>
    <p:extLst>
      <p:ext uri="{BB962C8B-B14F-4D97-AF65-F5344CB8AC3E}">
        <p14:creationId xmlns:p14="http://schemas.microsoft.com/office/powerpoint/2010/main" val="5088551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3DF2409-3B0E-4B5A-A28D-AAA4BB521E63}" type="datetimeFigureOut">
              <a:rPr lang="en-US" smtClean="0"/>
              <a:t>10/6/2013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EA736E-B75B-4196-912D-986D090F05BC}" type="slidenum">
              <a:rPr lang="en-US" smtClean="0"/>
              <a:t>‹#›</a:t>
            </a:fld>
            <a:endParaRPr lang="en-US"/>
          </a:p>
        </p:txBody>
      </p:sp>
    </p:spTree>
    <p:extLst>
      <p:ext uri="{BB962C8B-B14F-4D97-AF65-F5344CB8AC3E}">
        <p14:creationId xmlns:p14="http://schemas.microsoft.com/office/powerpoint/2010/main" val="34136041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3DF2409-3B0E-4B5A-A28D-AAA4BB521E63}" type="datetimeFigureOut">
              <a:rPr lang="en-US" smtClean="0"/>
              <a:t>10/6/2013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3EA736E-B75B-4196-912D-986D090F05BC}" type="slidenum">
              <a:rPr lang="en-US" smtClean="0"/>
              <a:t>‹#›</a:t>
            </a:fld>
            <a:endParaRPr lang="en-US"/>
          </a:p>
        </p:txBody>
      </p:sp>
    </p:spTree>
    <p:extLst>
      <p:ext uri="{BB962C8B-B14F-4D97-AF65-F5344CB8AC3E}">
        <p14:creationId xmlns:p14="http://schemas.microsoft.com/office/powerpoint/2010/main" val="40893059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3DF2409-3B0E-4B5A-A28D-AAA4BB521E63}" type="datetimeFigureOut">
              <a:rPr lang="en-US" smtClean="0"/>
              <a:t>10/6/2013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3EA736E-B75B-4196-912D-986D090F05BC}" type="slidenum">
              <a:rPr lang="en-US" smtClean="0"/>
              <a:t>‹#›</a:t>
            </a:fld>
            <a:endParaRPr lang="en-US"/>
          </a:p>
        </p:txBody>
      </p:sp>
    </p:spTree>
    <p:extLst>
      <p:ext uri="{BB962C8B-B14F-4D97-AF65-F5344CB8AC3E}">
        <p14:creationId xmlns:p14="http://schemas.microsoft.com/office/powerpoint/2010/main" val="35729998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DF2409-3B0E-4B5A-A28D-AAA4BB521E63}" type="datetimeFigureOut">
              <a:rPr lang="en-US" smtClean="0"/>
              <a:t>10/6/2013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3EA736E-B75B-4196-912D-986D090F05BC}" type="slidenum">
              <a:rPr lang="en-US" smtClean="0"/>
              <a:t>‹#›</a:t>
            </a:fld>
            <a:endParaRPr lang="en-US"/>
          </a:p>
        </p:txBody>
      </p:sp>
    </p:spTree>
    <p:extLst>
      <p:ext uri="{BB962C8B-B14F-4D97-AF65-F5344CB8AC3E}">
        <p14:creationId xmlns:p14="http://schemas.microsoft.com/office/powerpoint/2010/main" val="253600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3DF2409-3B0E-4B5A-A28D-AAA4BB521E63}" type="datetimeFigureOut">
              <a:rPr lang="en-US" smtClean="0"/>
              <a:t>10/6/2013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EA736E-B75B-4196-912D-986D090F05BC}" type="slidenum">
              <a:rPr lang="en-US" smtClean="0"/>
              <a:t>‹#›</a:t>
            </a:fld>
            <a:endParaRPr lang="en-US"/>
          </a:p>
        </p:txBody>
      </p:sp>
    </p:spTree>
    <p:extLst>
      <p:ext uri="{BB962C8B-B14F-4D97-AF65-F5344CB8AC3E}">
        <p14:creationId xmlns:p14="http://schemas.microsoft.com/office/powerpoint/2010/main" val="40883641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3DF2409-3B0E-4B5A-A28D-AAA4BB521E63}" type="datetimeFigureOut">
              <a:rPr lang="en-US" smtClean="0"/>
              <a:t>10/6/2013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EA736E-B75B-4196-912D-986D090F05BC}" type="slidenum">
              <a:rPr lang="en-US" smtClean="0"/>
              <a:t>‹#›</a:t>
            </a:fld>
            <a:endParaRPr lang="en-US"/>
          </a:p>
        </p:txBody>
      </p:sp>
    </p:spTree>
    <p:extLst>
      <p:ext uri="{BB962C8B-B14F-4D97-AF65-F5344CB8AC3E}">
        <p14:creationId xmlns:p14="http://schemas.microsoft.com/office/powerpoint/2010/main" val="30179922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28000"/>
            <a:lum/>
          </a:blip>
          <a:srcRect/>
          <a:stretch>
            <a:fillRect l="-7000" r="-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DF2409-3B0E-4B5A-A28D-AAA4BB521E63}" type="datetimeFigureOut">
              <a:rPr lang="en-US" smtClean="0"/>
              <a:t>10/6/2013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EA736E-B75B-4196-912D-986D090F05BC}" type="slidenum">
              <a:rPr lang="en-US" smtClean="0"/>
              <a:t>‹#›</a:t>
            </a:fld>
            <a:endParaRPr lang="en-US"/>
          </a:p>
        </p:txBody>
      </p:sp>
    </p:spTree>
    <p:extLst>
      <p:ext uri="{BB962C8B-B14F-4D97-AF65-F5344CB8AC3E}">
        <p14:creationId xmlns:p14="http://schemas.microsoft.com/office/powerpoint/2010/main" val="15860513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3000"/>
            <a:lum/>
          </a:blip>
          <a:srcRect/>
          <a:stretch>
            <a:fillRect l="-7000" r="-7000"/>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u="sng" dirty="0" smtClean="0"/>
              <a:t>Luke 21:1-4</a:t>
            </a:r>
            <a:endParaRPr lang="en-US" b="1" u="sng" dirty="0"/>
          </a:p>
        </p:txBody>
      </p:sp>
      <p:sp>
        <p:nvSpPr>
          <p:cNvPr id="5" name="Content Placeholder 4"/>
          <p:cNvSpPr>
            <a:spLocks noGrp="1"/>
          </p:cNvSpPr>
          <p:nvPr>
            <p:ph idx="1"/>
          </p:nvPr>
        </p:nvSpPr>
        <p:spPr/>
        <p:txBody>
          <a:bodyPr/>
          <a:lstStyle/>
          <a:p>
            <a:r>
              <a:rPr lang="en-US" dirty="0" smtClean="0"/>
              <a:t>And He looked up and saw the rich putting their gifts into the treasury, </a:t>
            </a:r>
            <a:r>
              <a:rPr lang="en-US" baseline="30000" dirty="0" smtClean="0"/>
              <a:t>2 </a:t>
            </a:r>
            <a:r>
              <a:rPr lang="en-US" dirty="0" smtClean="0"/>
              <a:t>and He saw also a certain poor widow putting in two mites. </a:t>
            </a:r>
            <a:r>
              <a:rPr lang="en-US" baseline="30000" dirty="0" smtClean="0"/>
              <a:t>3 </a:t>
            </a:r>
            <a:r>
              <a:rPr lang="en-US" dirty="0" smtClean="0"/>
              <a:t>So He said, “Truly I say to you that this poor widow has put in more than all; </a:t>
            </a:r>
            <a:r>
              <a:rPr lang="en-US" baseline="30000" dirty="0" smtClean="0"/>
              <a:t>4 </a:t>
            </a:r>
            <a:r>
              <a:rPr lang="en-US" dirty="0" smtClean="0"/>
              <a:t>for all these out of their abundance have put in offerings for God, but she out of her poverty put in all the livelihood that she had</a:t>
            </a:r>
            <a:endParaRPr lang="en-US" dirty="0"/>
          </a:p>
        </p:txBody>
      </p:sp>
    </p:spTree>
    <p:extLst>
      <p:ext uri="{BB962C8B-B14F-4D97-AF65-F5344CB8AC3E}">
        <p14:creationId xmlns:p14="http://schemas.microsoft.com/office/powerpoint/2010/main" val="20199495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Luke 16:8</a:t>
            </a:r>
            <a:endParaRPr lang="en-US" b="1" u="sng" dirty="0"/>
          </a:p>
        </p:txBody>
      </p:sp>
      <p:sp>
        <p:nvSpPr>
          <p:cNvPr id="3" name="Content Placeholder 2"/>
          <p:cNvSpPr>
            <a:spLocks noGrp="1"/>
          </p:cNvSpPr>
          <p:nvPr>
            <p:ph idx="1"/>
          </p:nvPr>
        </p:nvSpPr>
        <p:spPr/>
        <p:txBody>
          <a:bodyPr/>
          <a:lstStyle/>
          <a:p>
            <a:pPr marL="0" indent="0">
              <a:buNone/>
            </a:pPr>
            <a:r>
              <a:rPr lang="en-US" dirty="0" smtClean="0"/>
              <a:t>The master commended the dishonest manager for his shrewdness. For the sons of this world are more shrewd in dealing with their own generation than the sons of light.</a:t>
            </a:r>
            <a:endParaRPr lang="en-US" dirty="0"/>
          </a:p>
        </p:txBody>
      </p:sp>
    </p:spTree>
    <p:extLst>
      <p:ext uri="{BB962C8B-B14F-4D97-AF65-F5344CB8AC3E}">
        <p14:creationId xmlns:p14="http://schemas.microsoft.com/office/powerpoint/2010/main" val="33394904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Luke 16:9</a:t>
            </a:r>
            <a:endParaRPr lang="en-US" b="1" u="sng" dirty="0"/>
          </a:p>
        </p:txBody>
      </p:sp>
      <p:sp>
        <p:nvSpPr>
          <p:cNvPr id="3" name="Content Placeholder 2"/>
          <p:cNvSpPr>
            <a:spLocks noGrp="1"/>
          </p:cNvSpPr>
          <p:nvPr>
            <p:ph idx="1"/>
          </p:nvPr>
        </p:nvSpPr>
        <p:spPr/>
        <p:txBody>
          <a:bodyPr/>
          <a:lstStyle/>
          <a:p>
            <a:pPr marL="0" indent="0">
              <a:buNone/>
            </a:pPr>
            <a:r>
              <a:rPr lang="en-US" baseline="30000" dirty="0" smtClean="0"/>
              <a:t> </a:t>
            </a:r>
            <a:r>
              <a:rPr lang="en-US" dirty="0" smtClean="0"/>
              <a:t>And I tell you, make friends for yourselves by means of unrighteous wealth, so that when it fails they may receive you into the eternal dwellings.</a:t>
            </a:r>
          </a:p>
          <a:p>
            <a:pPr marL="0" indent="0">
              <a:buNone/>
            </a:pPr>
            <a:endParaRPr lang="en-US" dirty="0"/>
          </a:p>
        </p:txBody>
      </p:sp>
    </p:spTree>
    <p:extLst>
      <p:ext uri="{BB962C8B-B14F-4D97-AF65-F5344CB8AC3E}">
        <p14:creationId xmlns:p14="http://schemas.microsoft.com/office/powerpoint/2010/main" val="425768369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Luke 16:10</a:t>
            </a:r>
            <a:endParaRPr lang="en-US" b="1" u="sng" dirty="0"/>
          </a:p>
        </p:txBody>
      </p:sp>
      <p:sp>
        <p:nvSpPr>
          <p:cNvPr id="3" name="Content Placeholder 2"/>
          <p:cNvSpPr>
            <a:spLocks noGrp="1"/>
          </p:cNvSpPr>
          <p:nvPr>
            <p:ph idx="1"/>
          </p:nvPr>
        </p:nvSpPr>
        <p:spPr/>
        <p:txBody>
          <a:bodyPr/>
          <a:lstStyle/>
          <a:p>
            <a:pPr marL="0" indent="0">
              <a:buNone/>
            </a:pPr>
            <a:r>
              <a:rPr lang="en-US" dirty="0" smtClean="0"/>
              <a:t>One who is faithful in a very little is also faithful in much, and one who is dishonest in a very little is also dishonest in much.</a:t>
            </a:r>
            <a:endParaRPr lang="en-US" dirty="0"/>
          </a:p>
        </p:txBody>
      </p:sp>
    </p:spTree>
    <p:extLst>
      <p:ext uri="{BB962C8B-B14F-4D97-AF65-F5344CB8AC3E}">
        <p14:creationId xmlns:p14="http://schemas.microsoft.com/office/powerpoint/2010/main" val="379541920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Luke 16:11-12</a:t>
            </a:r>
            <a:endParaRPr lang="en-US" b="1" u="sng" dirty="0"/>
          </a:p>
        </p:txBody>
      </p:sp>
      <p:sp>
        <p:nvSpPr>
          <p:cNvPr id="3" name="Content Placeholder 2"/>
          <p:cNvSpPr>
            <a:spLocks noGrp="1"/>
          </p:cNvSpPr>
          <p:nvPr>
            <p:ph idx="1"/>
          </p:nvPr>
        </p:nvSpPr>
        <p:spPr/>
        <p:txBody>
          <a:bodyPr/>
          <a:lstStyle/>
          <a:p>
            <a:pPr marL="0" indent="0">
              <a:buNone/>
            </a:pPr>
            <a:r>
              <a:rPr lang="en-US" dirty="0" smtClean="0"/>
              <a:t>If then you have not been faithful in the unrighteous wealth, who will entrust to you the true riches? </a:t>
            </a:r>
            <a:r>
              <a:rPr lang="en-US" baseline="30000" dirty="0" smtClean="0"/>
              <a:t>12 </a:t>
            </a:r>
            <a:r>
              <a:rPr lang="en-US" dirty="0" smtClean="0"/>
              <a:t>And if you have not been faithful in that which is another's, who will give you that which is your own</a:t>
            </a:r>
            <a:endParaRPr lang="en-US" dirty="0"/>
          </a:p>
        </p:txBody>
      </p:sp>
    </p:spTree>
    <p:extLst>
      <p:ext uri="{BB962C8B-B14F-4D97-AF65-F5344CB8AC3E}">
        <p14:creationId xmlns:p14="http://schemas.microsoft.com/office/powerpoint/2010/main" val="260588183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Luke 16:13</a:t>
            </a:r>
            <a:endParaRPr lang="en-US" b="1" u="sng" dirty="0"/>
          </a:p>
        </p:txBody>
      </p:sp>
      <p:sp>
        <p:nvSpPr>
          <p:cNvPr id="3" name="Content Placeholder 2"/>
          <p:cNvSpPr>
            <a:spLocks noGrp="1"/>
          </p:cNvSpPr>
          <p:nvPr>
            <p:ph idx="1"/>
          </p:nvPr>
        </p:nvSpPr>
        <p:spPr/>
        <p:txBody>
          <a:bodyPr/>
          <a:lstStyle/>
          <a:p>
            <a:pPr marL="0" indent="0">
              <a:buNone/>
            </a:pPr>
            <a:r>
              <a:rPr lang="en-US" dirty="0" smtClean="0"/>
              <a:t>No servant can serve two masters, for either he will hate the one and love the other, or he will be devoted to the one and despise the other. You cannot serve God and money.”</a:t>
            </a:r>
          </a:p>
          <a:p>
            <a:pPr marL="0" indent="0">
              <a:buNone/>
            </a:pPr>
            <a:endParaRPr lang="en-US" dirty="0"/>
          </a:p>
        </p:txBody>
      </p:sp>
    </p:spTree>
    <p:extLst>
      <p:ext uri="{BB962C8B-B14F-4D97-AF65-F5344CB8AC3E}">
        <p14:creationId xmlns:p14="http://schemas.microsoft.com/office/powerpoint/2010/main" val="39602223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5228377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7000" r="-7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Misunderstanding.</a:t>
            </a:r>
            <a:endParaRPr lang="en-US" dirty="0"/>
          </a:p>
        </p:txBody>
      </p:sp>
      <p:sp>
        <p:nvSpPr>
          <p:cNvPr id="5" name="Content Placeholder 4"/>
          <p:cNvSpPr>
            <a:spLocks noGrp="1"/>
          </p:cNvSpPr>
          <p:nvPr>
            <p:ph idx="1"/>
          </p:nvPr>
        </p:nvSpPr>
        <p:spPr/>
        <p:txBody>
          <a:bodyPr/>
          <a:lstStyle/>
          <a:p>
            <a:endParaRPr lang="en-US"/>
          </a:p>
        </p:txBody>
      </p:sp>
    </p:spTree>
    <p:extLst>
      <p:ext uri="{BB962C8B-B14F-4D97-AF65-F5344CB8AC3E}">
        <p14:creationId xmlns:p14="http://schemas.microsoft.com/office/powerpoint/2010/main" val="32765685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b="1" u="sng" dirty="0" smtClean="0"/>
              <a:t>Luke 16:1</a:t>
            </a:r>
            <a:endParaRPr lang="en-US" b="1" u="sng" dirty="0"/>
          </a:p>
        </p:txBody>
      </p:sp>
      <p:sp>
        <p:nvSpPr>
          <p:cNvPr id="6" name="Content Placeholder 5"/>
          <p:cNvSpPr>
            <a:spLocks noGrp="1"/>
          </p:cNvSpPr>
          <p:nvPr>
            <p:ph idx="1"/>
          </p:nvPr>
        </p:nvSpPr>
        <p:spPr/>
        <p:txBody>
          <a:bodyPr/>
          <a:lstStyle/>
          <a:p>
            <a:pPr marL="0" indent="0">
              <a:buNone/>
            </a:pPr>
            <a:r>
              <a:rPr lang="en-US" dirty="0" smtClean="0"/>
              <a:t>He also said to the disciples, “There was a rich man who had a manager, and charges were brought to him that this man was wasting his possessions</a:t>
            </a:r>
            <a:endParaRPr lang="en-US" dirty="0"/>
          </a:p>
        </p:txBody>
      </p:sp>
    </p:spTree>
    <p:extLst>
      <p:ext uri="{BB962C8B-B14F-4D97-AF65-F5344CB8AC3E}">
        <p14:creationId xmlns:p14="http://schemas.microsoft.com/office/powerpoint/2010/main" val="24465229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Luke 16:2</a:t>
            </a:r>
            <a:endParaRPr lang="en-US" b="1" u="sng" dirty="0"/>
          </a:p>
        </p:txBody>
      </p:sp>
      <p:sp>
        <p:nvSpPr>
          <p:cNvPr id="3" name="Content Placeholder 2"/>
          <p:cNvSpPr>
            <a:spLocks noGrp="1"/>
          </p:cNvSpPr>
          <p:nvPr>
            <p:ph idx="1"/>
          </p:nvPr>
        </p:nvSpPr>
        <p:spPr/>
        <p:txBody>
          <a:bodyPr/>
          <a:lstStyle/>
          <a:p>
            <a:pPr marL="0" indent="0">
              <a:buNone/>
            </a:pPr>
            <a:r>
              <a:rPr lang="en-US" dirty="0" smtClean="0"/>
              <a:t>And he called him and said to him, ‘What is this that I hear about you? Turn in the account of your management, for you can no longer be manager</a:t>
            </a:r>
            <a:endParaRPr lang="en-US" dirty="0"/>
          </a:p>
        </p:txBody>
      </p:sp>
    </p:spTree>
    <p:extLst>
      <p:ext uri="{BB962C8B-B14F-4D97-AF65-F5344CB8AC3E}">
        <p14:creationId xmlns:p14="http://schemas.microsoft.com/office/powerpoint/2010/main" val="14416087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Luke 16:3</a:t>
            </a:r>
            <a:endParaRPr lang="en-US" b="1" u="sng" dirty="0"/>
          </a:p>
        </p:txBody>
      </p:sp>
      <p:sp>
        <p:nvSpPr>
          <p:cNvPr id="3" name="Content Placeholder 2"/>
          <p:cNvSpPr>
            <a:spLocks noGrp="1"/>
          </p:cNvSpPr>
          <p:nvPr>
            <p:ph idx="1"/>
          </p:nvPr>
        </p:nvSpPr>
        <p:spPr/>
        <p:txBody>
          <a:bodyPr/>
          <a:lstStyle/>
          <a:p>
            <a:pPr marL="0" indent="0">
              <a:buNone/>
            </a:pPr>
            <a:r>
              <a:rPr lang="en-US" baseline="30000" dirty="0" smtClean="0"/>
              <a:t> </a:t>
            </a:r>
            <a:r>
              <a:rPr lang="en-US" dirty="0" smtClean="0"/>
              <a:t>And the manager said to himself, ‘What shall I do, since my master is taking the management away from me? I am not strong enough to dig, and I am ashamed to beg. </a:t>
            </a:r>
            <a:endParaRPr lang="en-US" dirty="0"/>
          </a:p>
        </p:txBody>
      </p:sp>
    </p:spTree>
    <p:extLst>
      <p:ext uri="{BB962C8B-B14F-4D97-AF65-F5344CB8AC3E}">
        <p14:creationId xmlns:p14="http://schemas.microsoft.com/office/powerpoint/2010/main" val="33683086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Luke 16:4</a:t>
            </a:r>
            <a:endParaRPr lang="en-US" b="1" u="sng" dirty="0"/>
          </a:p>
        </p:txBody>
      </p:sp>
      <p:sp>
        <p:nvSpPr>
          <p:cNvPr id="3" name="Content Placeholder 2"/>
          <p:cNvSpPr>
            <a:spLocks noGrp="1"/>
          </p:cNvSpPr>
          <p:nvPr>
            <p:ph idx="1"/>
          </p:nvPr>
        </p:nvSpPr>
        <p:spPr/>
        <p:txBody>
          <a:bodyPr/>
          <a:lstStyle/>
          <a:p>
            <a:pPr marL="0" indent="0">
              <a:buNone/>
            </a:pPr>
            <a:r>
              <a:rPr lang="en-US" baseline="30000" dirty="0" smtClean="0"/>
              <a:t> </a:t>
            </a:r>
            <a:r>
              <a:rPr lang="en-US" dirty="0" smtClean="0"/>
              <a:t>I have decided what to do, so that when I am removed from management, people may receive me into their houses</a:t>
            </a:r>
            <a:endParaRPr lang="en-US" dirty="0"/>
          </a:p>
        </p:txBody>
      </p:sp>
    </p:spTree>
    <p:extLst>
      <p:ext uri="{BB962C8B-B14F-4D97-AF65-F5344CB8AC3E}">
        <p14:creationId xmlns:p14="http://schemas.microsoft.com/office/powerpoint/2010/main" val="23577336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Luke 16:5-6</a:t>
            </a:r>
            <a:endParaRPr lang="en-US" b="1" u="sng" dirty="0"/>
          </a:p>
        </p:txBody>
      </p:sp>
      <p:sp>
        <p:nvSpPr>
          <p:cNvPr id="3" name="Content Placeholder 2"/>
          <p:cNvSpPr>
            <a:spLocks noGrp="1"/>
          </p:cNvSpPr>
          <p:nvPr>
            <p:ph idx="1"/>
          </p:nvPr>
        </p:nvSpPr>
        <p:spPr/>
        <p:txBody>
          <a:bodyPr/>
          <a:lstStyle/>
          <a:p>
            <a:pPr marL="0" indent="0">
              <a:buNone/>
            </a:pPr>
            <a:r>
              <a:rPr lang="en-US" dirty="0" smtClean="0"/>
              <a:t>So, summoning his master's debtors one by one, he said to the first, ‘How much do you owe my master?’ </a:t>
            </a:r>
            <a:r>
              <a:rPr lang="en-US" baseline="30000" dirty="0" smtClean="0"/>
              <a:t>6 </a:t>
            </a:r>
            <a:r>
              <a:rPr lang="en-US" dirty="0" smtClean="0"/>
              <a:t>He said, ‘A hundred measures of oil.’ He said to him, ‘Take your bill, and sit down quickly and write fifty.</a:t>
            </a:r>
            <a:endParaRPr lang="en-US" dirty="0"/>
          </a:p>
        </p:txBody>
      </p:sp>
    </p:spTree>
    <p:extLst>
      <p:ext uri="{BB962C8B-B14F-4D97-AF65-F5344CB8AC3E}">
        <p14:creationId xmlns:p14="http://schemas.microsoft.com/office/powerpoint/2010/main" val="16914723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Luke 16:7</a:t>
            </a:r>
            <a:endParaRPr lang="en-US" b="1" u="sng" dirty="0"/>
          </a:p>
        </p:txBody>
      </p:sp>
      <p:sp>
        <p:nvSpPr>
          <p:cNvPr id="3" name="Content Placeholder 2"/>
          <p:cNvSpPr>
            <a:spLocks noGrp="1"/>
          </p:cNvSpPr>
          <p:nvPr>
            <p:ph idx="1"/>
          </p:nvPr>
        </p:nvSpPr>
        <p:spPr/>
        <p:txBody>
          <a:bodyPr/>
          <a:lstStyle/>
          <a:p>
            <a:pPr marL="0" indent="0">
              <a:buNone/>
            </a:pPr>
            <a:r>
              <a:rPr lang="en-US" dirty="0" smtClean="0"/>
              <a:t>Then he said to another, ‘And how much do you owe?’ He said, ‘A hundred measures of wheat.’ He said to him, ‘Take your bill, and write eighty.</a:t>
            </a:r>
            <a:endParaRPr lang="en-US" dirty="0"/>
          </a:p>
        </p:txBody>
      </p:sp>
    </p:spTree>
    <p:extLst>
      <p:ext uri="{BB962C8B-B14F-4D97-AF65-F5344CB8AC3E}">
        <p14:creationId xmlns:p14="http://schemas.microsoft.com/office/powerpoint/2010/main" val="67843510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72</TotalTime>
  <Words>292</Words>
  <Application>Microsoft Office PowerPoint</Application>
  <PresentationFormat>On-screen Show (4:3)</PresentationFormat>
  <Paragraphs>25</Paragraphs>
  <Slides>14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Arial</vt:lpstr>
      <vt:lpstr>Calibri</vt:lpstr>
      <vt:lpstr>Office Theme</vt:lpstr>
      <vt:lpstr>Luke 21:1-4</vt:lpstr>
      <vt:lpstr>PowerPoint Presentation</vt:lpstr>
      <vt:lpstr>Misunderstanding.</vt:lpstr>
      <vt:lpstr>Luke 16:1</vt:lpstr>
      <vt:lpstr>Luke 16:2</vt:lpstr>
      <vt:lpstr>Luke 16:3</vt:lpstr>
      <vt:lpstr>Luke 16:4</vt:lpstr>
      <vt:lpstr>Luke 16:5-6</vt:lpstr>
      <vt:lpstr>Luke 16:7</vt:lpstr>
      <vt:lpstr>Luke 16:8</vt:lpstr>
      <vt:lpstr>Luke 16:9</vt:lpstr>
      <vt:lpstr>Luke 16:10</vt:lpstr>
      <vt:lpstr>Luke 16:11-12</vt:lpstr>
      <vt:lpstr>Luke 16:13</vt:lpstr>
    </vt:vector>
  </TitlesOfParts>
  <Company>FedEx</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Luke 21:1-4</dc:title>
  <dc:creator>FedEx</dc:creator>
  <cp:lastModifiedBy>BoothR</cp:lastModifiedBy>
  <cp:revision>4</cp:revision>
  <dcterms:created xsi:type="dcterms:W3CDTF">2013-10-06T01:27:09Z</dcterms:created>
  <dcterms:modified xsi:type="dcterms:W3CDTF">2013-10-06T14:18:57Z</dcterms:modified>
</cp:coreProperties>
</file>