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4" r:id="rId6"/>
    <p:sldId id="265" r:id="rId7"/>
    <p:sldId id="266" r:id="rId8"/>
    <p:sldId id="267" r:id="rId9"/>
    <p:sldId id="268" r:id="rId10"/>
    <p:sldId id="262" r:id="rId11"/>
    <p:sldId id="269" r:id="rId12"/>
    <p:sldId id="270" r:id="rId13"/>
    <p:sldId id="271" r:id="rId14"/>
    <p:sldId id="272" r:id="rId15"/>
    <p:sldId id="273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873E3-CCE8-400C-BD05-11BF4F8BED20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A6743-6FDB-4C59-9456-8B503B7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533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6611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054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9200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937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7347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6892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5367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572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0143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2627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5256" r="8" b="1097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04C2-5210-4CFD-A226-F5D73E4518A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1 John 2:15–17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15</a:t>
            </a:r>
            <a:r>
              <a:rPr lang="en-US" sz="3200" b="1" dirty="0"/>
              <a:t>Do not love the world or the things in the world. If anyone loves the world, the love of the Father is not in him. </a:t>
            </a:r>
            <a:r>
              <a:rPr lang="en-US" sz="3200" b="1" baseline="30000" dirty="0"/>
              <a:t>16</a:t>
            </a:r>
            <a:r>
              <a:rPr lang="en-US" sz="3200" b="1" dirty="0"/>
              <a:t>For all that is in the world—the desires of the flesh and the desires of the eyes and pride in possessions—is not from the Father but is from the world. </a:t>
            </a:r>
            <a:r>
              <a:rPr lang="en-US" sz="3200" b="1" baseline="30000" dirty="0"/>
              <a:t>17</a:t>
            </a:r>
            <a:r>
              <a:rPr lang="en-US" sz="3200" b="1" dirty="0"/>
              <a:t>And the world is passing away along with its desires, but whoever does the will of God abides forever.</a:t>
            </a:r>
          </a:p>
        </p:txBody>
      </p:sp>
    </p:spTree>
    <p:extLst>
      <p:ext uri="{BB962C8B-B14F-4D97-AF65-F5344CB8AC3E}">
        <p14:creationId xmlns:p14="http://schemas.microsoft.com/office/powerpoint/2010/main" val="31220432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3716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</a:rPr>
              <a:t>Can Christians use facilities and/or services offered by other religious groups?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995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a congregation, we do not participate in certain things.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work of the church is edification, evangelism, and benevolence. </a:t>
            </a:r>
          </a:p>
          <a:p>
            <a:r>
              <a:rPr lang="en-US" dirty="0" smtClean="0"/>
              <a:t>We shouldn’t use the things of this world to be spiritual attractants (1 John 2:15–17). </a:t>
            </a:r>
          </a:p>
          <a:p>
            <a:r>
              <a:rPr lang="en-US" dirty="0" smtClean="0"/>
              <a:t>Jesus condemned those who followed Him for earthly reasons (John 6:22–27).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75573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Can we benefit from others who </a:t>
            </a:r>
            <a:br>
              <a:rPr lang="en-US" sz="3600" dirty="0" smtClean="0"/>
            </a:br>
            <a:r>
              <a:rPr lang="en-US" sz="3600" dirty="0" smtClean="0"/>
              <a:t>do not share the same convictions?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the subject of meat in the New Testament: </a:t>
            </a:r>
          </a:p>
          <a:p>
            <a:pPr lvl="1"/>
            <a:r>
              <a:rPr lang="en-US" dirty="0" smtClean="0"/>
              <a:t>1 Corinthians 10:15–21</a:t>
            </a:r>
          </a:p>
          <a:p>
            <a:pPr lvl="1"/>
            <a:r>
              <a:rPr lang="en-US" dirty="0" smtClean="0"/>
              <a:t>1 Corinthians 8:4–6</a:t>
            </a:r>
          </a:p>
          <a:p>
            <a:pPr lvl="1"/>
            <a:r>
              <a:rPr lang="en-US" dirty="0" smtClean="0"/>
              <a:t>1 Corinthians 10:23–29</a:t>
            </a:r>
          </a:p>
          <a:p>
            <a:pPr lvl="1"/>
            <a:r>
              <a:rPr lang="en-US" dirty="0" smtClean="0"/>
              <a:t>Romans 14:2–4, 13–21</a:t>
            </a:r>
          </a:p>
          <a:p>
            <a:r>
              <a:rPr lang="en-US" dirty="0" smtClean="0"/>
              <a:t>Recap: </a:t>
            </a:r>
          </a:p>
          <a:p>
            <a:pPr lvl="1"/>
            <a:r>
              <a:rPr lang="en-US" dirty="0" smtClean="0"/>
              <a:t>If it is as a part of a religious service, no.</a:t>
            </a:r>
          </a:p>
          <a:p>
            <a:pPr lvl="1"/>
            <a:r>
              <a:rPr lang="en-US" dirty="0" smtClean="0"/>
              <a:t>If it is a service or product, yes. </a:t>
            </a:r>
          </a:p>
        </p:txBody>
      </p:sp>
    </p:spTree>
    <p:extLst>
      <p:ext uri="{BB962C8B-B14F-4D97-AF65-F5344CB8AC3E}">
        <p14:creationId xmlns:p14="http://schemas.microsoft.com/office/powerpoint/2010/main" val="832015073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Can we benefit from others who </a:t>
            </a:r>
            <a:br>
              <a:rPr lang="en-US" sz="3600" dirty="0" smtClean="0"/>
            </a:br>
            <a:r>
              <a:rPr lang="en-US" sz="3600" dirty="0" smtClean="0"/>
              <a:t>do not share the same convictions?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scriptures on meat can be compared then to this question…</a:t>
            </a:r>
          </a:p>
          <a:p>
            <a:pPr lvl="1"/>
            <a:r>
              <a:rPr lang="en-US" dirty="0" smtClean="0"/>
              <a:t>Meat is the closest comparable subject we can find. </a:t>
            </a:r>
          </a:p>
          <a:p>
            <a:pPr lvl="1"/>
            <a:r>
              <a:rPr lang="en-US" dirty="0" smtClean="0"/>
              <a:t>Like the things specifically mentioned in this question, it was a service provided. </a:t>
            </a:r>
          </a:p>
        </p:txBody>
      </p:sp>
    </p:spTree>
    <p:extLst>
      <p:ext uri="{BB962C8B-B14F-4D97-AF65-F5344CB8AC3E}">
        <p14:creationId xmlns:p14="http://schemas.microsoft.com/office/powerpoint/2010/main" val="2627594440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057400"/>
            <a:ext cx="381000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8450" t="19147" r="18985" b="27493"/>
          <a:stretch/>
        </p:blipFill>
        <p:spPr>
          <a:xfrm>
            <a:off x="609600" y="2743200"/>
            <a:ext cx="3810000" cy="16246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600200"/>
            <a:ext cx="4457700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4800600"/>
            <a:ext cx="3683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02115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judge one another (vv. 2–4).</a:t>
            </a:r>
          </a:p>
          <a:p>
            <a:r>
              <a:rPr lang="en-US" dirty="0" smtClean="0"/>
              <a:t>If you have doubt, do not do it (vv. 22–23).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38589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2069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730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191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Does it make a difference if a Christian is buried or cremated?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575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historical 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Persians practiced cremation as early </a:t>
            </a:r>
            <a:br>
              <a:rPr lang="en-US" dirty="0" smtClean="0"/>
            </a:br>
            <a:r>
              <a:rPr lang="en-US" dirty="0" smtClean="0"/>
              <a:t>as 3,000</a:t>
            </a:r>
            <a:r>
              <a:rPr lang="en-US" cap="small" dirty="0" smtClean="0"/>
              <a:t> </a:t>
            </a:r>
            <a:r>
              <a:rPr lang="en-US" cap="small" dirty="0" err="1" smtClean="0"/>
              <a:t>b.c</a:t>
            </a:r>
            <a:r>
              <a:rPr lang="en-US" dirty="0" err="1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Greeks and Romans practiced cremation.</a:t>
            </a:r>
          </a:p>
          <a:p>
            <a:r>
              <a:rPr lang="en-US" dirty="0" smtClean="0"/>
              <a:t>Early Christians buried their dead. </a:t>
            </a:r>
          </a:p>
          <a:p>
            <a:pPr lvl="1"/>
            <a:r>
              <a:rPr lang="en-US" dirty="0" smtClean="0"/>
              <a:t>The body created by God should be respected. </a:t>
            </a:r>
          </a:p>
          <a:p>
            <a:pPr lvl="1"/>
            <a:r>
              <a:rPr lang="en-US" dirty="0" smtClean="0"/>
              <a:t>The Word became flesh. </a:t>
            </a:r>
          </a:p>
          <a:p>
            <a:pPr lvl="1"/>
            <a:r>
              <a:rPr lang="en-US" dirty="0" smtClean="0"/>
              <a:t>The Holy Spirit dwelled in those bodies. </a:t>
            </a:r>
          </a:p>
          <a:p>
            <a:pPr lvl="1"/>
            <a:r>
              <a:rPr lang="en-US" dirty="0" smtClean="0"/>
              <a:t>Burials served as a testimony to the resurrection.</a:t>
            </a:r>
          </a:p>
        </p:txBody>
      </p:sp>
    </p:spTree>
    <p:extLst>
      <p:ext uri="{BB962C8B-B14F-4D97-AF65-F5344CB8AC3E}">
        <p14:creationId xmlns:p14="http://schemas.microsoft.com/office/powerpoint/2010/main" val="15718312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historical 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crematoria in American History </a:t>
            </a:r>
            <a:br>
              <a:rPr lang="en-US" dirty="0" smtClean="0"/>
            </a:br>
            <a:r>
              <a:rPr lang="en-US" dirty="0" smtClean="0"/>
              <a:t>was built in 1876 in Washington, PA.</a:t>
            </a:r>
          </a:p>
          <a:p>
            <a:r>
              <a:rPr lang="en-US" dirty="0" smtClean="0"/>
              <a:t>Since 1963, the Catholic Church has permitted cremation but encouraged burial.</a:t>
            </a:r>
          </a:p>
          <a:p>
            <a:r>
              <a:rPr lang="en-US" dirty="0" smtClean="0"/>
              <a:t>Cremation is on the rise. </a:t>
            </a:r>
          </a:p>
          <a:p>
            <a:pPr lvl="1"/>
            <a:r>
              <a:rPr lang="en-US" dirty="0" smtClean="0"/>
              <a:t>1962: 5% of Americans were cremated. </a:t>
            </a:r>
          </a:p>
          <a:p>
            <a:pPr lvl="1"/>
            <a:r>
              <a:rPr lang="en-US" dirty="0" smtClean="0"/>
              <a:t>2000: 25.5% of Americans were cremated. </a:t>
            </a:r>
          </a:p>
        </p:txBody>
      </p:sp>
    </p:spTree>
    <p:extLst>
      <p:ext uri="{BB962C8B-B14F-4D97-AF65-F5344CB8AC3E}">
        <p14:creationId xmlns:p14="http://schemas.microsoft.com/office/powerpoint/2010/main" val="28853341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Bible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cases in the Bible involve burial.</a:t>
            </a:r>
          </a:p>
          <a:p>
            <a:pPr lvl="1"/>
            <a:r>
              <a:rPr lang="en-US" dirty="0" smtClean="0"/>
              <a:t>Jesus, Abraham, Isaac, Jacob, Joseph, etc. </a:t>
            </a:r>
          </a:p>
          <a:p>
            <a:r>
              <a:rPr lang="en-US" dirty="0" smtClean="0"/>
              <a:t>But there are several cremations: </a:t>
            </a:r>
          </a:p>
          <a:p>
            <a:pPr lvl="1"/>
            <a:r>
              <a:rPr lang="en-US" dirty="0" smtClean="0"/>
              <a:t>Joshua 7:25</a:t>
            </a:r>
          </a:p>
          <a:p>
            <a:pPr lvl="1"/>
            <a:r>
              <a:rPr lang="en-US" dirty="0" smtClean="0"/>
              <a:t>1 Samuel 31:11–13</a:t>
            </a:r>
          </a:p>
          <a:p>
            <a:pPr lvl="1"/>
            <a:r>
              <a:rPr lang="en-US" dirty="0" smtClean="0"/>
              <a:t>Amos 2:1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9213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Samuel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valiant men choose to cremate Saul. </a:t>
            </a:r>
          </a:p>
          <a:p>
            <a:pPr lvl="1"/>
            <a:r>
              <a:rPr lang="en-US" dirty="0" smtClean="0"/>
              <a:t>1 Samuel 31:8–10</a:t>
            </a:r>
          </a:p>
          <a:p>
            <a:r>
              <a:rPr lang="en-US" dirty="0" smtClean="0"/>
              <a:t>They cremated Saul out of respect for his body that had been mutilated by the Philistines.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1040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real issue is </a:t>
            </a:r>
            <a:br>
              <a:rPr lang="en-US" dirty="0" smtClean="0"/>
            </a:br>
            <a:r>
              <a:rPr lang="en-US" dirty="0" smtClean="0"/>
              <a:t>the resurrection.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15:35–44</a:t>
            </a:r>
          </a:p>
          <a:p>
            <a:r>
              <a:rPr lang="en-US" dirty="0" smtClean="0"/>
              <a:t>Cremation technically speeds up the natural decaying process of the body. </a:t>
            </a:r>
          </a:p>
          <a:p>
            <a:r>
              <a:rPr lang="en-US" dirty="0" smtClean="0"/>
              <a:t>What about those who were burned in martyrdom? (1 Corinthians 13:3)</a:t>
            </a:r>
          </a:p>
          <a:p>
            <a:r>
              <a:rPr lang="en-US" dirty="0" smtClean="0"/>
              <a:t>We should be more concerned about living lives in this body that lead to the resurrection than we are about the disposal of this body.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5447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437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1 John 2:15–17</vt:lpstr>
      <vt:lpstr>PowerPoint Presentation</vt:lpstr>
      <vt:lpstr>PowerPoint Presentation</vt:lpstr>
      <vt:lpstr>PowerPoint Presentation</vt:lpstr>
      <vt:lpstr>A historical view…</vt:lpstr>
      <vt:lpstr>A historical view…</vt:lpstr>
      <vt:lpstr>What does the Bible say?</vt:lpstr>
      <vt:lpstr>1 Samuel 31</vt:lpstr>
      <vt:lpstr>The real issue is  the resurrection.</vt:lpstr>
      <vt:lpstr>PowerPoint Presentation</vt:lpstr>
      <vt:lpstr>As a congregation, we do not participate in certain things.</vt:lpstr>
      <vt:lpstr>Can we benefit from others who  do not share the same convictions?</vt:lpstr>
      <vt:lpstr>Can we benefit from others who  do not share the same convictions?</vt:lpstr>
      <vt:lpstr>Consistency?</vt:lpstr>
      <vt:lpstr>Romans 14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</cp:lastModifiedBy>
  <cp:revision>9</cp:revision>
  <dcterms:created xsi:type="dcterms:W3CDTF">2013-03-31T11:28:29Z</dcterms:created>
  <dcterms:modified xsi:type="dcterms:W3CDTF">2013-10-06T14:26:51Z</dcterms:modified>
</cp:coreProperties>
</file>