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83" r:id="rId5"/>
    <p:sldId id="284" r:id="rId6"/>
    <p:sldId id="285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66102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01759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93609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8416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44219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166205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03497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05855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0941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55372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BC89-4496-4DD7-A5AB-EFF5241EF90B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80084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2BC89-4496-4DD7-A5AB-EFF5241EF90B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43C1D-3129-4F88-AB4B-1756B1D88D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r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r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r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r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Matthew 20:26–28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219200"/>
            <a:ext cx="7848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baseline="30000" dirty="0" smtClean="0">
                <a:latin typeface="Cambria" pitchFamily="18" charset="0"/>
              </a:rPr>
              <a:t>26</a:t>
            </a:r>
            <a:r>
              <a:rPr lang="en-US" sz="3200" b="1" dirty="0" smtClean="0">
                <a:latin typeface="Cambria" pitchFamily="18" charset="0"/>
              </a:rPr>
              <a:t>It </a:t>
            </a:r>
            <a:r>
              <a:rPr lang="en-US" sz="3200" b="1" dirty="0">
                <a:latin typeface="Cambria" pitchFamily="18" charset="0"/>
              </a:rPr>
              <a:t>shall not be so among you. But whoever would be great among you must be your servant</a:t>
            </a:r>
            <a:r>
              <a:rPr lang="en-US" sz="3200" b="1" dirty="0" smtClean="0">
                <a:latin typeface="Cambria" pitchFamily="18" charset="0"/>
              </a:rPr>
              <a:t>, </a:t>
            </a:r>
            <a:r>
              <a:rPr lang="en-US" sz="3200" b="1" baseline="30000" dirty="0" smtClean="0">
                <a:latin typeface="Cambria" pitchFamily="18" charset="0"/>
              </a:rPr>
              <a:t>27</a:t>
            </a:r>
            <a:r>
              <a:rPr lang="en-US" sz="3200" b="1" dirty="0" smtClean="0">
                <a:latin typeface="Cambria" pitchFamily="18" charset="0"/>
              </a:rPr>
              <a:t>and </a:t>
            </a:r>
            <a:r>
              <a:rPr lang="en-US" sz="3200" b="1" dirty="0">
                <a:latin typeface="Cambria" pitchFamily="18" charset="0"/>
              </a:rPr>
              <a:t>whoever would be first among you must be your slave</a:t>
            </a:r>
            <a:r>
              <a:rPr lang="en-US" sz="3200" b="1" dirty="0" smtClean="0">
                <a:latin typeface="Cambria" pitchFamily="18" charset="0"/>
              </a:rPr>
              <a:t>, </a:t>
            </a:r>
            <a:r>
              <a:rPr lang="en-US" sz="3200" b="1" baseline="30000" dirty="0">
                <a:latin typeface="Cambria" pitchFamily="18" charset="0"/>
              </a:rPr>
              <a:t>28</a:t>
            </a:r>
            <a:r>
              <a:rPr lang="en-US" sz="3200" b="1" dirty="0">
                <a:latin typeface="Cambria" pitchFamily="18" charset="0"/>
              </a:rPr>
              <a:t>even as the Son of Man came not to be served but to serve, and to give his life as a ransom for many.”</a:t>
            </a:r>
          </a:p>
        </p:txBody>
      </p:sp>
    </p:spTree>
    <p:extLst>
      <p:ext uri="{BB962C8B-B14F-4D97-AF65-F5344CB8AC3E}">
        <p14:creationId xmlns:p14="http://schemas.microsoft.com/office/powerpoint/2010/main" val="106202887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452754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.22.15.serv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61192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Servant or Celebrity?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20:20–21</a:t>
            </a:r>
          </a:p>
          <a:p>
            <a:r>
              <a:rPr lang="en-US" dirty="0" smtClean="0"/>
              <a:t>Mark 9:33–35</a:t>
            </a:r>
          </a:p>
          <a:p>
            <a:r>
              <a:rPr lang="en-US" dirty="0" smtClean="0"/>
              <a:t>Matthew 20:22–23</a:t>
            </a:r>
          </a:p>
          <a:p>
            <a:r>
              <a:rPr lang="en-US" dirty="0" smtClean="0"/>
              <a:t>Matthew 26:56</a:t>
            </a:r>
          </a:p>
          <a:p>
            <a:r>
              <a:rPr lang="en-US" dirty="0" smtClean="0"/>
              <a:t>Matthew 20:25–28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66543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Greatness is not about…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Position</a:t>
            </a:r>
          </a:p>
          <a:p>
            <a:r>
              <a:rPr lang="en-US" dirty="0" smtClean="0"/>
              <a:t>Power</a:t>
            </a:r>
          </a:p>
          <a:p>
            <a:r>
              <a:rPr lang="en-US" dirty="0" smtClean="0"/>
              <a:t>Praise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927223"/>
      </p:ext>
    </p:extLst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Greatness is about serving.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Corinthians 13:4–5</a:t>
            </a:r>
          </a:p>
          <a:p>
            <a:r>
              <a:rPr lang="en-US" dirty="0" smtClean="0"/>
              <a:t>Paul referred to himself as a servant. </a:t>
            </a:r>
          </a:p>
          <a:p>
            <a:pPr lvl="1"/>
            <a:r>
              <a:rPr lang="en-US" dirty="0" smtClean="0"/>
              <a:t>Romans 1:1; 1 Corinthians 3:5, 4:1, 5, 6:4</a:t>
            </a:r>
          </a:p>
          <a:p>
            <a:r>
              <a:rPr lang="en-US" dirty="0" smtClean="0"/>
              <a:t>Timothy was told to be a servant. </a:t>
            </a:r>
          </a:p>
          <a:p>
            <a:pPr lvl="1"/>
            <a:r>
              <a:rPr lang="en-US" dirty="0" smtClean="0"/>
              <a:t>1 Timothy 4:6</a:t>
            </a:r>
          </a:p>
          <a:p>
            <a:pPr lvl="1"/>
            <a:r>
              <a:rPr lang="en-US" dirty="0" smtClean="0"/>
              <a:t>2 Timothy 2:24</a:t>
            </a:r>
          </a:p>
          <a:p>
            <a:r>
              <a:rPr lang="en-US" dirty="0" smtClean="0"/>
              <a:t>Matthew 18:1–4</a:t>
            </a:r>
          </a:p>
          <a:p>
            <a:r>
              <a:rPr lang="en-US" smtClean="0"/>
              <a:t>Romans 12:6–8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670315"/>
      </p:ext>
    </p:extLst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53330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128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Office Theme</vt:lpstr>
      <vt:lpstr>Matthew 20:26–28</vt:lpstr>
      <vt:lpstr>PowerPoint Presentation</vt:lpstr>
      <vt:lpstr>PowerPoint Presentation</vt:lpstr>
      <vt:lpstr>Servant or Celebrity?</vt:lpstr>
      <vt:lpstr>Greatness is not about…</vt:lpstr>
      <vt:lpstr>Greatness is about serving.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BoothR</cp:lastModifiedBy>
  <cp:revision>26</cp:revision>
  <dcterms:created xsi:type="dcterms:W3CDTF">2013-01-27T13:33:57Z</dcterms:created>
  <dcterms:modified xsi:type="dcterms:W3CDTF">2013-10-06T14:26:15Z</dcterms:modified>
</cp:coreProperties>
</file>