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58" r:id="rId4"/>
    <p:sldId id="259" r:id="rId5"/>
    <p:sldId id="261" r:id="rId6"/>
    <p:sldId id="262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2FDB4-1118-47ED-964A-2996AB53B011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76A0C-9234-4CAC-8146-DEA587374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59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207E-D710-4C7D-8F87-F18B12D2F12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BAE0-C302-4175-AE0D-44E0D49B8F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30819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207E-D710-4C7D-8F87-F18B12D2F12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BAE0-C302-4175-AE0D-44E0D49B8F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02646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207E-D710-4C7D-8F87-F18B12D2F12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BAE0-C302-4175-AE0D-44E0D49B8F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70602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207E-D710-4C7D-8F87-F18B12D2F12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BAE0-C302-4175-AE0D-44E0D49B8F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5781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207E-D710-4C7D-8F87-F18B12D2F12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BAE0-C302-4175-AE0D-44E0D49B8F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41201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207E-D710-4C7D-8F87-F18B12D2F12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BAE0-C302-4175-AE0D-44E0D49B8F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7142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207E-D710-4C7D-8F87-F18B12D2F12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BAE0-C302-4175-AE0D-44E0D49B8F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909148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207E-D710-4C7D-8F87-F18B12D2F12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BAE0-C302-4175-AE0D-44E0D49B8F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95336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207E-D710-4C7D-8F87-F18B12D2F12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BAE0-C302-4175-AE0D-44E0D49B8F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63599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207E-D710-4C7D-8F87-F18B12D2F12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BAE0-C302-4175-AE0D-44E0D49B8F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96377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0207E-D710-4C7D-8F87-F18B12D2F12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BAE0-C302-4175-AE0D-44E0D49B8F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620323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0207E-D710-4C7D-8F87-F18B12D2F12A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4BAE0-C302-4175-AE0D-44E0D49B8F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3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latin typeface="Cambr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Matthew 7:24–27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295400"/>
            <a:ext cx="8229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 smtClean="0">
                <a:solidFill>
                  <a:schemeClr val="bg1"/>
                </a:solidFill>
                <a:latin typeface="Cambria" pitchFamily="18" charset="0"/>
              </a:rPr>
              <a:t>24</a:t>
            </a:r>
            <a:r>
              <a:rPr lang="en-US" sz="2800" b="1" dirty="0" smtClean="0">
                <a:solidFill>
                  <a:schemeClr val="bg1"/>
                </a:solidFill>
                <a:latin typeface="Cambria" pitchFamily="18" charset="0"/>
              </a:rPr>
              <a:t>"Everyone </a:t>
            </a:r>
            <a:r>
              <a:rPr lang="en-US" sz="2800" b="1" dirty="0">
                <a:solidFill>
                  <a:schemeClr val="bg1"/>
                </a:solidFill>
                <a:latin typeface="Cambria" pitchFamily="18" charset="0"/>
              </a:rPr>
              <a:t>then who hears these words of mine and does them will be like a wise man who built his house on the rock.  </a:t>
            </a:r>
            <a:r>
              <a:rPr lang="en-US" sz="2800" b="1" baseline="30000" dirty="0" smtClean="0">
                <a:solidFill>
                  <a:schemeClr val="bg1"/>
                </a:solidFill>
                <a:latin typeface="Cambria" pitchFamily="18" charset="0"/>
              </a:rPr>
              <a:t>25</a:t>
            </a:r>
            <a:r>
              <a:rPr lang="en-US" sz="2800" b="1" dirty="0" smtClean="0">
                <a:solidFill>
                  <a:schemeClr val="bg1"/>
                </a:solidFill>
                <a:latin typeface="Cambria" pitchFamily="18" charset="0"/>
              </a:rPr>
              <a:t>And </a:t>
            </a:r>
            <a:r>
              <a:rPr lang="en-US" sz="2800" b="1" dirty="0">
                <a:solidFill>
                  <a:schemeClr val="bg1"/>
                </a:solidFill>
                <a:latin typeface="Cambria" pitchFamily="18" charset="0"/>
              </a:rPr>
              <a:t>the rain fell, and the floods came, and the winds blew and beat on that house, but it did not fall, because it had been founded on the rock.  </a:t>
            </a:r>
            <a:r>
              <a:rPr lang="en-US" sz="2800" b="1" baseline="30000" dirty="0" smtClean="0">
                <a:solidFill>
                  <a:schemeClr val="bg1"/>
                </a:solidFill>
                <a:latin typeface="Cambria" pitchFamily="18" charset="0"/>
              </a:rPr>
              <a:t>26</a:t>
            </a:r>
            <a:r>
              <a:rPr lang="en-US" sz="2800" b="1" dirty="0" smtClean="0">
                <a:solidFill>
                  <a:schemeClr val="bg1"/>
                </a:solidFill>
                <a:latin typeface="Cambria" pitchFamily="18" charset="0"/>
              </a:rPr>
              <a:t>And </a:t>
            </a:r>
            <a:r>
              <a:rPr lang="en-US" sz="2800" b="1" dirty="0">
                <a:solidFill>
                  <a:schemeClr val="bg1"/>
                </a:solidFill>
                <a:latin typeface="Cambria" pitchFamily="18" charset="0"/>
              </a:rPr>
              <a:t>everyone who hears these words of mine and does not do them will be like a foolish man who built his house on the sand.  </a:t>
            </a:r>
            <a:r>
              <a:rPr lang="en-US" sz="2800" b="1" baseline="30000" dirty="0" smtClean="0">
                <a:solidFill>
                  <a:schemeClr val="bg1"/>
                </a:solidFill>
                <a:latin typeface="Cambria" pitchFamily="18" charset="0"/>
              </a:rPr>
              <a:t>27</a:t>
            </a:r>
            <a:r>
              <a:rPr lang="en-US" sz="2800" b="1" dirty="0" smtClean="0">
                <a:solidFill>
                  <a:schemeClr val="bg1"/>
                </a:solidFill>
                <a:latin typeface="Cambria" pitchFamily="18" charset="0"/>
              </a:rPr>
              <a:t>And </a:t>
            </a:r>
            <a:r>
              <a:rPr lang="en-US" sz="2800" b="1" dirty="0">
                <a:solidFill>
                  <a:schemeClr val="bg1"/>
                </a:solidFill>
                <a:latin typeface="Cambria" pitchFamily="18" charset="0"/>
              </a:rPr>
              <a:t>the rain fell, and the floods came, and the winds blew and beat against that house, and it fell, and great was the fall of it</a:t>
            </a:r>
            <a:r>
              <a:rPr lang="en-US" sz="2800" b="1" dirty="0" smtClean="0">
                <a:solidFill>
                  <a:schemeClr val="bg1"/>
                </a:solidFill>
                <a:latin typeface="Cambria" pitchFamily="18" charset="0"/>
              </a:rPr>
              <a:t>."</a:t>
            </a:r>
            <a:endParaRPr lang="en-US" sz="2800" b="1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57288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6191228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783319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God’s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7:26</a:t>
            </a:r>
          </a:p>
          <a:p>
            <a:r>
              <a:rPr lang="en-US" dirty="0" smtClean="0"/>
              <a:t>If you read your bible, you can convince yourself that you are building on the rock instead of the sand.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6773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Ignore It.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7:24–27</a:t>
            </a:r>
          </a:p>
          <a:p>
            <a:r>
              <a:rPr lang="en-US" dirty="0" smtClean="0"/>
              <a:t>Ignore…</a:t>
            </a:r>
          </a:p>
          <a:p>
            <a:pPr lvl="1"/>
            <a:r>
              <a:rPr lang="en-US" dirty="0" smtClean="0"/>
              <a:t>Matthew 6:33</a:t>
            </a:r>
          </a:p>
          <a:p>
            <a:pPr lvl="1"/>
            <a:r>
              <a:rPr lang="en-US" dirty="0" smtClean="0"/>
              <a:t>Matthew 6:14–15</a:t>
            </a:r>
          </a:p>
          <a:p>
            <a:pPr lvl="1"/>
            <a:r>
              <a:rPr lang="en-US" dirty="0" smtClean="0"/>
              <a:t>Matthew 5:23–25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63434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Justify Your Lifestyle.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7:24–27</a:t>
            </a:r>
          </a:p>
          <a:p>
            <a:r>
              <a:rPr lang="en-US" dirty="0" smtClean="0"/>
              <a:t>Justification doesn’t have to be logical—it just has to soothe the conscience.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64956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Blame God When Things Go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7:24–27</a:t>
            </a:r>
          </a:p>
          <a:p>
            <a:r>
              <a:rPr lang="en-US" dirty="0" smtClean="0"/>
              <a:t>Job 38:22–30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897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Your Life Crumble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7:24–27</a:t>
            </a:r>
          </a:p>
          <a:p>
            <a:r>
              <a:rPr lang="en-US" dirty="0" smtClean="0"/>
              <a:t>When do you need a solid house? </a:t>
            </a:r>
          </a:p>
          <a:p>
            <a:pPr lvl="1"/>
            <a:r>
              <a:rPr lang="en-US" dirty="0" smtClean="0"/>
              <a:t>When the storms hit!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20815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3562361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209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</vt:lpstr>
      <vt:lpstr>Office Theme</vt:lpstr>
      <vt:lpstr>Matthew 7:24–27</vt:lpstr>
      <vt:lpstr>PowerPoint Presentation</vt:lpstr>
      <vt:lpstr>PowerPoint Presentation</vt:lpstr>
      <vt:lpstr>Read God’s Word</vt:lpstr>
      <vt:lpstr>Ignore It.</vt:lpstr>
      <vt:lpstr>Justify Your Lifestyle.</vt:lpstr>
      <vt:lpstr>Blame God When Things Go Wrong</vt:lpstr>
      <vt:lpstr>Watch Your Life Crumble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Matthew 7:24–27</dc:title>
  <dc:creator>Owner</dc:creator>
  <cp:lastModifiedBy>BoothR</cp:lastModifiedBy>
  <cp:revision>9</cp:revision>
  <dcterms:created xsi:type="dcterms:W3CDTF">2013-09-01T11:29:26Z</dcterms:created>
  <dcterms:modified xsi:type="dcterms:W3CDTF">2013-10-06T14:22:07Z</dcterms:modified>
</cp:coreProperties>
</file>