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0" y="-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 xmlns:p14="http://schemas.microsoft.com/office/powerpoint/2010/main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Joshua 1:1–2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>
                <a:latin typeface="Cambria"/>
                <a:cs typeface="Cambria"/>
              </a:rPr>
              <a:t>1</a:t>
            </a:r>
            <a:r>
              <a:rPr lang="en-US" sz="3200" b="1" dirty="0">
                <a:latin typeface="Cambria"/>
                <a:cs typeface="Cambria"/>
              </a:rPr>
              <a:t>After the death of Moses the servant of the LORD, the LORD said to Joshua the son of Nun, Moses’ assistant, </a:t>
            </a:r>
            <a:r>
              <a:rPr lang="en-US" sz="3200" b="1" baseline="30000" dirty="0">
                <a:latin typeface="Cambria"/>
                <a:cs typeface="Cambria"/>
              </a:rPr>
              <a:t>2</a:t>
            </a:r>
            <a:r>
              <a:rPr lang="en-US" sz="3200" b="1" dirty="0">
                <a:latin typeface="Cambria"/>
                <a:cs typeface="Cambria"/>
              </a:rPr>
              <a:t>“Moses </a:t>
            </a:r>
            <a:r>
              <a:rPr lang="en-US" sz="3200" b="1" dirty="0" smtClean="0">
                <a:latin typeface="Cambria"/>
                <a:cs typeface="Cambria"/>
              </a:rPr>
              <a:t>my servant is </a:t>
            </a:r>
            <a:r>
              <a:rPr lang="en-US" sz="3200" b="1" dirty="0">
                <a:latin typeface="Cambria"/>
                <a:cs typeface="Cambria"/>
              </a:rPr>
              <a:t>dead. Now therefore arise, go over this Jordan, you and all this people, into the </a:t>
            </a:r>
            <a:r>
              <a:rPr lang="en-US" sz="3200" b="1" dirty="0" smtClean="0">
                <a:latin typeface="Cambria"/>
                <a:cs typeface="Cambria"/>
              </a:rPr>
              <a:t>land </a:t>
            </a:r>
            <a:r>
              <a:rPr lang="en-US" sz="3200" b="1" dirty="0">
                <a:latin typeface="Cambria"/>
                <a:cs typeface="Cambria"/>
              </a:rPr>
              <a:t>that I am giving to them, </a:t>
            </a:r>
            <a:r>
              <a:rPr lang="en-US" sz="3200" b="1" dirty="0" smtClean="0">
                <a:latin typeface="Cambria"/>
                <a:cs typeface="Cambria"/>
              </a:rPr>
              <a:t/>
            </a:r>
            <a:br>
              <a:rPr lang="en-US" sz="3200" b="1" dirty="0" smtClean="0">
                <a:latin typeface="Cambria"/>
                <a:cs typeface="Cambria"/>
              </a:rPr>
            </a:br>
            <a:r>
              <a:rPr lang="en-US" sz="3200" b="1" dirty="0" smtClean="0">
                <a:latin typeface="Cambria"/>
                <a:cs typeface="Cambria"/>
              </a:rPr>
              <a:t>to </a:t>
            </a:r>
            <a:r>
              <a:rPr lang="en-US" sz="3200" b="1" dirty="0">
                <a:latin typeface="Cambria"/>
                <a:cs typeface="Cambria"/>
              </a:rPr>
              <a:t>the </a:t>
            </a:r>
            <a:r>
              <a:rPr lang="en-US" sz="3200" b="1" dirty="0" smtClean="0">
                <a:latin typeface="Cambria"/>
                <a:cs typeface="Cambria"/>
              </a:rPr>
              <a:t>people </a:t>
            </a:r>
            <a:r>
              <a:rPr lang="en-US" sz="3200" b="1" dirty="0">
                <a:latin typeface="Cambria"/>
                <a:cs typeface="Cambria"/>
              </a:rPr>
              <a:t>of Israel.</a:t>
            </a:r>
            <a:endParaRPr lang="en-US" sz="32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Give Courage to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Joshua 1:16–18</a:t>
            </a:r>
          </a:p>
          <a:p>
            <a:r>
              <a:rPr lang="en-US" dirty="0" smtClean="0"/>
              <a:t>1 </a:t>
            </a:r>
            <a:r>
              <a:rPr lang="en-US" dirty="0"/>
              <a:t>Thessalonians 5:</a:t>
            </a:r>
            <a:r>
              <a:rPr lang="en-US" dirty="0" smtClean="0"/>
              <a:t>14</a:t>
            </a:r>
          </a:p>
          <a:p>
            <a:r>
              <a:rPr lang="en-US" dirty="0" smtClean="0"/>
              <a:t>Hebrews 10:23–25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02855"/>
      </p:ext>
    </p:extLst>
  </p:cSld>
  <p:clrMapOvr>
    <a:masterClrMapping/>
  </p:clrMapOvr>
  <p:transition xmlns:p14="http://schemas.microsoft.com/office/powerpoint/2010/main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.27.13.stro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Deuteronomy</a:t>
            </a:r>
            <a:r>
              <a:rPr lang="de-DE" dirty="0"/>
              <a:t> 1:34–36</a:t>
            </a:r>
          </a:p>
          <a:p>
            <a:r>
              <a:rPr lang="de-DE" dirty="0" smtClean="0"/>
              <a:t>Joshua </a:t>
            </a:r>
            <a:r>
              <a:rPr lang="de-DE" dirty="0"/>
              <a:t>1:1–2</a:t>
            </a:r>
          </a:p>
          <a:p>
            <a:r>
              <a:rPr lang="de-DE" dirty="0" smtClean="0"/>
              <a:t>Luke </a:t>
            </a:r>
            <a:r>
              <a:rPr lang="de-DE" dirty="0"/>
              <a:t>9:</a:t>
            </a:r>
            <a:r>
              <a:rPr lang="de-DE" dirty="0" smtClean="0"/>
              <a:t>62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Philippians</a:t>
            </a:r>
            <a:r>
              <a:rPr lang="de-DE" dirty="0" smtClean="0"/>
              <a:t> </a:t>
            </a:r>
            <a:r>
              <a:rPr lang="de-DE" dirty="0"/>
              <a:t>3:12–14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91910"/>
      </p:ext>
    </p:extLst>
  </p:cSld>
  <p:clrMapOvr>
    <a:masterClrMapping/>
  </p:clrMapOvr>
  <p:transition xmlns:p14="http://schemas.microsoft.com/office/powerpoint/2010/main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to 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Deuteronomy 1:26–27</a:t>
            </a:r>
          </a:p>
          <a:p>
            <a:r>
              <a:rPr lang="en-US" dirty="0" smtClean="0"/>
              <a:t>Joshua </a:t>
            </a:r>
            <a:r>
              <a:rPr lang="en-US" dirty="0"/>
              <a:t>1:1–2</a:t>
            </a:r>
          </a:p>
        </p:txBody>
      </p:sp>
    </p:spTree>
    <p:extLst>
      <p:ext uri="{BB962C8B-B14F-4D97-AF65-F5344CB8AC3E}">
        <p14:creationId xmlns:p14="http://schemas.microsoft.com/office/powerpoint/2010/main" val="1866444835"/>
      </p:ext>
    </p:extLst>
  </p:cSld>
  <p:clrMapOvr>
    <a:masterClrMapping/>
  </p:clrMapOvr>
  <p:transition xmlns:p14="http://schemas.microsoft.com/office/powerpoint/2010/main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Deuteronomy 1:19–33</a:t>
            </a:r>
          </a:p>
          <a:p>
            <a:r>
              <a:rPr lang="en-US" dirty="0" smtClean="0"/>
              <a:t>Joshua </a:t>
            </a:r>
            <a:r>
              <a:rPr lang="en-US" dirty="0"/>
              <a:t>1:3–5</a:t>
            </a:r>
          </a:p>
          <a:p>
            <a:r>
              <a:rPr lang="en-US" dirty="0" smtClean="0"/>
              <a:t>Philippians </a:t>
            </a:r>
            <a:r>
              <a:rPr lang="en-US" dirty="0"/>
              <a:t>4:13</a:t>
            </a:r>
          </a:p>
        </p:txBody>
      </p:sp>
    </p:spTree>
    <p:extLst>
      <p:ext uri="{BB962C8B-B14F-4D97-AF65-F5344CB8AC3E}">
        <p14:creationId xmlns:p14="http://schemas.microsoft.com/office/powerpoint/2010/main" val="1839969308"/>
      </p:ext>
    </p:extLst>
  </p:cSld>
  <p:clrMapOvr>
    <a:masterClrMapping/>
  </p:clrMapOvr>
  <p:transition xmlns:p14="http://schemas.microsoft.com/office/powerpoint/2010/main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Refuse to Compromise.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10:26–28</a:t>
            </a:r>
          </a:p>
          <a:p>
            <a:r>
              <a:rPr lang="en-US" dirty="0" smtClean="0"/>
              <a:t>Joshua </a:t>
            </a:r>
            <a:r>
              <a:rPr lang="en-US" dirty="0"/>
              <a:t>1:6–7</a:t>
            </a:r>
          </a:p>
        </p:txBody>
      </p:sp>
    </p:spTree>
    <p:extLst>
      <p:ext uri="{BB962C8B-B14F-4D97-AF65-F5344CB8AC3E}">
        <p14:creationId xmlns:p14="http://schemas.microsoft.com/office/powerpoint/2010/main" val="2534597067"/>
      </p:ext>
    </p:extLst>
  </p:cSld>
  <p:clrMapOvr>
    <a:masterClrMapping/>
  </p:clrMapOvr>
  <p:transition xmlns:p14="http://schemas.microsoft.com/office/powerpoint/2010/main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the Job.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courage doesn’t </a:t>
            </a:r>
            <a:r>
              <a:rPr lang="en-US" dirty="0" smtClean="0"/>
              <a:t>procrastinate.</a:t>
            </a:r>
            <a:endParaRPr lang="en-US" dirty="0"/>
          </a:p>
          <a:p>
            <a:r>
              <a:rPr lang="en-US" dirty="0"/>
              <a:t>b. Joshua 1:10–11</a:t>
            </a:r>
          </a:p>
        </p:txBody>
      </p:sp>
    </p:spTree>
    <p:extLst>
      <p:ext uri="{BB962C8B-B14F-4D97-AF65-F5344CB8AC3E}">
        <p14:creationId xmlns:p14="http://schemas.microsoft.com/office/powerpoint/2010/main" val="3967791314"/>
      </p:ext>
    </p:extLst>
  </p:cSld>
  <p:clrMapOvr>
    <a:masterClrMapping/>
  </p:clrMapOvr>
  <p:transition xmlns:p14="http://schemas.microsoft.com/office/powerpoint/2010/main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Gain Encouragement </a:t>
            </a:r>
            <a:br>
              <a:rPr lang="en-US" dirty="0" smtClean="0"/>
            </a:br>
            <a:r>
              <a:rPr lang="en-US" dirty="0" smtClean="0"/>
              <a:t>from the Past.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Joshua 1:12–13</a:t>
            </a:r>
          </a:p>
          <a:p>
            <a:r>
              <a:rPr lang="pl-PL" dirty="0" err="1" smtClean="0"/>
              <a:t>Hebrews</a:t>
            </a:r>
            <a:r>
              <a:rPr lang="pl-PL" dirty="0" smtClean="0"/>
              <a:t> </a:t>
            </a:r>
            <a:r>
              <a:rPr lang="pl-PL" dirty="0"/>
              <a:t>12:1–2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94713"/>
      </p:ext>
    </p:extLst>
  </p:cSld>
  <p:clrMapOvr>
    <a:masterClrMapping/>
  </p:clrMapOvr>
  <p:transition xmlns:p14="http://schemas.microsoft.com/office/powerpoint/2010/main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187</Words>
  <Application>Microsoft Macintosh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Joshua 1:1–2</vt:lpstr>
      <vt:lpstr>PowerPoint Presentation</vt:lpstr>
      <vt:lpstr>PowerPoint Presentation</vt:lpstr>
      <vt:lpstr>Look Forward</vt:lpstr>
      <vt:lpstr>Get to Work.</vt:lpstr>
      <vt:lpstr>Trust God.</vt:lpstr>
      <vt:lpstr>Refuse to Compromise.</vt:lpstr>
      <vt:lpstr>Finish the Job.</vt:lpstr>
      <vt:lpstr>Gain Encouragement  from the Past.</vt:lpstr>
      <vt:lpstr>Help Give Courage to Others.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TERRY  FRANCIS</cp:lastModifiedBy>
  <cp:revision>28</cp:revision>
  <dcterms:created xsi:type="dcterms:W3CDTF">2013-01-27T13:33:57Z</dcterms:created>
  <dcterms:modified xsi:type="dcterms:W3CDTF">2013-10-27T12:00:28Z</dcterms:modified>
</cp:coreProperties>
</file>