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86" r:id="rId5"/>
    <p:sldId id="28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376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102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759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3609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84163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4219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6205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3497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55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941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5372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084"/>
      </p:ext>
    </p:extLst>
  </p:cSld>
  <p:clrMapOvr>
    <a:masterClrMapping/>
  </p:clrMapOvr>
  <p:transition xmlns:p14="http://schemas.microsoft.com/office/powerpoint/2010/main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Matthew </a:t>
            </a:r>
            <a:r>
              <a:rPr lang="en-US" dirty="0" smtClean="0"/>
              <a:t>5:14–16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>
                <a:latin typeface="Cambria"/>
                <a:cs typeface="Cambria"/>
              </a:rPr>
              <a:t>14</a:t>
            </a:r>
            <a:r>
              <a:rPr lang="en-US" sz="3200" b="1" dirty="0">
                <a:latin typeface="Cambria"/>
                <a:cs typeface="Cambria"/>
              </a:rPr>
              <a:t>“You are the light of the world. A city set on a hill cannot be hidden. </a:t>
            </a:r>
            <a:r>
              <a:rPr lang="en-US" sz="3200" b="1" baseline="30000" dirty="0">
                <a:latin typeface="Cambria"/>
                <a:cs typeface="Cambria"/>
              </a:rPr>
              <a:t>15</a:t>
            </a:r>
            <a:r>
              <a:rPr lang="en-US" sz="3200" b="1" dirty="0">
                <a:latin typeface="Cambria"/>
                <a:cs typeface="Cambria"/>
              </a:rPr>
              <a:t>Nor do people light a lamp and put it under a basket, but on a stand, and it gives light to all in the house. </a:t>
            </a:r>
            <a:r>
              <a:rPr lang="en-US" sz="3200" b="1" baseline="30000" dirty="0" smtClean="0">
                <a:latin typeface="Cambria"/>
                <a:cs typeface="Cambria"/>
              </a:rPr>
              <a:t>16</a:t>
            </a:r>
            <a:r>
              <a:rPr lang="en-US" sz="3200" b="1" dirty="0" smtClean="0">
                <a:latin typeface="Cambria"/>
                <a:cs typeface="Cambria"/>
              </a:rPr>
              <a:t>In </a:t>
            </a:r>
            <a:r>
              <a:rPr lang="en-US" sz="3200" b="1" dirty="0">
                <a:latin typeface="Cambria"/>
                <a:cs typeface="Cambria"/>
              </a:rPr>
              <a:t>the same way, let your light shine before others, so that they may see your good </a:t>
            </a:r>
            <a:r>
              <a:rPr lang="en-US" sz="3200" b="1" dirty="0" smtClean="0">
                <a:latin typeface="Cambria"/>
                <a:cs typeface="Cambria"/>
              </a:rPr>
              <a:t>works </a:t>
            </a:r>
            <a:br>
              <a:rPr lang="en-US" sz="3200" b="1" dirty="0" smtClean="0">
                <a:latin typeface="Cambria"/>
                <a:cs typeface="Cambria"/>
              </a:rPr>
            </a:br>
            <a:r>
              <a:rPr lang="en-US" sz="3200" b="1" dirty="0" smtClean="0">
                <a:latin typeface="Cambria"/>
                <a:cs typeface="Cambria"/>
              </a:rPr>
              <a:t>and </a:t>
            </a:r>
            <a:r>
              <a:rPr lang="en-US" sz="3200" b="1" dirty="0">
                <a:latin typeface="Cambria"/>
                <a:cs typeface="Cambria"/>
              </a:rPr>
              <a:t>give glory to your Father </a:t>
            </a:r>
            <a:endParaRPr lang="en-US" sz="3200" b="1" dirty="0" smtClean="0">
              <a:latin typeface="Cambria"/>
              <a:cs typeface="Cambria"/>
            </a:endParaRPr>
          </a:p>
          <a:p>
            <a:pPr algn="r"/>
            <a:r>
              <a:rPr lang="en-US" sz="3200" b="1" dirty="0" smtClean="0">
                <a:latin typeface="Cambria"/>
                <a:cs typeface="Cambria"/>
              </a:rPr>
              <a:t>who </a:t>
            </a:r>
            <a:r>
              <a:rPr lang="en-US" sz="3200" b="1" dirty="0">
                <a:latin typeface="Cambria"/>
                <a:cs typeface="Cambria"/>
              </a:rPr>
              <a:t>is in heaven.</a:t>
            </a:r>
            <a:endParaRPr lang="en-US" sz="32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62028879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527541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27.13.st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192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Wake-Up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26:31–35</a:t>
            </a:r>
          </a:p>
          <a:p>
            <a:r>
              <a:rPr lang="en-US" dirty="0" smtClean="0"/>
              <a:t>Matthew </a:t>
            </a:r>
            <a:r>
              <a:rPr lang="en-US" dirty="0"/>
              <a:t>26–69–75</a:t>
            </a:r>
          </a:p>
          <a:p>
            <a:r>
              <a:rPr lang="en-US" dirty="0" smtClean="0"/>
              <a:t>Romans </a:t>
            </a:r>
            <a:r>
              <a:rPr lang="en-US" dirty="0"/>
              <a:t>1:16</a:t>
            </a:r>
          </a:p>
        </p:txBody>
      </p:sp>
    </p:spTree>
    <p:extLst>
      <p:ext uri="{BB962C8B-B14F-4D97-AF65-F5344CB8AC3E}">
        <p14:creationId xmlns:p14="http://schemas.microsoft.com/office/powerpoint/2010/main" val="696091910"/>
      </p:ext>
    </p:extLst>
  </p:cSld>
  <p:clrMapOvr>
    <a:masterClrMapping/>
  </p:clrMapOvr>
  <p:transition xmlns:p14="http://schemas.microsoft.com/office/powerpoint/2010/main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choose to stand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Spreading my salt.</a:t>
            </a:r>
          </a:p>
          <a:p>
            <a:r>
              <a:rPr lang="en-US" dirty="0" smtClean="0"/>
              <a:t>Shining my light.</a:t>
            </a:r>
          </a:p>
          <a:p>
            <a:r>
              <a:rPr lang="en-US" dirty="0" smtClean="0"/>
              <a:t>Surrendering to His will.</a:t>
            </a:r>
          </a:p>
          <a:p>
            <a:r>
              <a:rPr lang="en-US" dirty="0" smtClean="0"/>
              <a:t>Making the scriptures my standard.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99901"/>
      </p:ext>
    </p:extLst>
  </p:cSld>
  <p:clrMapOvr>
    <a:masterClrMapping/>
  </p:clrMapOvr>
  <p:transition xmlns:p14="http://schemas.microsoft.com/office/powerpoint/2010/main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53330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120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Matthew 5:14–16</vt:lpstr>
      <vt:lpstr>PowerPoint Presentation</vt:lpstr>
      <vt:lpstr>PowerPoint Presentation</vt:lpstr>
      <vt:lpstr>The Wake-Up Call</vt:lpstr>
      <vt:lpstr>I choose to stand by…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TERRY  FRANCIS</cp:lastModifiedBy>
  <cp:revision>31</cp:revision>
  <dcterms:created xsi:type="dcterms:W3CDTF">2013-01-27T13:33:57Z</dcterms:created>
  <dcterms:modified xsi:type="dcterms:W3CDTF">2013-10-27T11:53:40Z</dcterms:modified>
</cp:coreProperties>
</file>