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8" r:id="rId5"/>
    <p:sldId id="279" r:id="rId6"/>
    <p:sldId id="28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Ephesians 6:1–4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1</a:t>
            </a:r>
            <a:r>
              <a:rPr lang="en-US" sz="3200" b="1" dirty="0" smtClean="0"/>
              <a:t>Children</a:t>
            </a:r>
            <a:r>
              <a:rPr lang="en-US" sz="3200" b="1" dirty="0"/>
              <a:t>, obey your parents in the Lord, for this is right.  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"Honor </a:t>
            </a:r>
            <a:r>
              <a:rPr lang="en-US" sz="3200" b="1" dirty="0"/>
              <a:t>your father and mother" (this is the first commandment with a promise),  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"that </a:t>
            </a:r>
            <a:r>
              <a:rPr lang="en-US" sz="3200" b="1" dirty="0"/>
              <a:t>it may go well with you and that you may live long in the land."  </a:t>
            </a:r>
            <a:r>
              <a:rPr lang="en-US" sz="3200" b="1" baseline="30000" dirty="0" smtClean="0"/>
              <a:t>4</a:t>
            </a:r>
            <a:r>
              <a:rPr lang="en-US" sz="3200" b="1" dirty="0" smtClean="0"/>
              <a:t>Fathers</a:t>
            </a:r>
            <a:r>
              <a:rPr lang="en-US" sz="3200" b="1" dirty="0"/>
              <a:t>, do not provoke your children to anger, but bring them up in </a:t>
            </a:r>
            <a:r>
              <a:rPr lang="en-US" sz="3200" b="1" dirty="0" smtClean="0"/>
              <a:t>the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en-US" sz="3200" b="1" dirty="0"/>
              <a:t>discipline and instruction of the Lord.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children need organization.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home needs structure. </a:t>
            </a:r>
          </a:p>
          <a:p>
            <a:r>
              <a:rPr lang="en-US" dirty="0" smtClean="0"/>
              <a:t>Ephesians 5:22–25, 28, 33</a:t>
            </a:r>
          </a:p>
          <a:p>
            <a:r>
              <a:rPr lang="en-US" dirty="0" smtClean="0"/>
              <a:t>Ephesians 6:1–4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31151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children need consequences.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22:15; 23:13–14</a:t>
            </a:r>
          </a:p>
          <a:p>
            <a:r>
              <a:rPr lang="en-US" dirty="0" smtClean="0"/>
              <a:t>Proverbs 19:18</a:t>
            </a:r>
          </a:p>
          <a:p>
            <a:r>
              <a:rPr lang="en-US" dirty="0" smtClean="0"/>
              <a:t>Hebrews 12:6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5318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children need instruction.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6:4</a:t>
            </a:r>
          </a:p>
          <a:p>
            <a:r>
              <a:rPr lang="en-US" dirty="0" smtClean="0"/>
              <a:t>Deuteronomy 4:9; 6:6–9</a:t>
            </a:r>
          </a:p>
          <a:p>
            <a:r>
              <a:rPr lang="en-US" dirty="0" smtClean="0"/>
              <a:t>2 Timothy 3:14–15</a:t>
            </a:r>
          </a:p>
          <a:p>
            <a:r>
              <a:rPr lang="en-US" dirty="0" smtClean="0"/>
              <a:t>1 Timothy 5:8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61929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Ephesians 6:1–4</vt:lpstr>
      <vt:lpstr>PowerPoint Presentation</vt:lpstr>
      <vt:lpstr>PowerPoint Presentation</vt:lpstr>
      <vt:lpstr>Your children need organization.</vt:lpstr>
      <vt:lpstr>Your children need consequences.</vt:lpstr>
      <vt:lpstr>Your children need instruction.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22</cp:revision>
  <dcterms:created xsi:type="dcterms:W3CDTF">2013-01-27T13:33:57Z</dcterms:created>
  <dcterms:modified xsi:type="dcterms:W3CDTF">2013-08-18T14:10:47Z</dcterms:modified>
</cp:coreProperties>
</file>